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handoutMasterIdLst>
    <p:handoutMasterId r:id="rId27"/>
  </p:handoutMasterIdLst>
  <p:sldIdLst>
    <p:sldId id="723" r:id="rId2"/>
    <p:sldId id="1024" r:id="rId3"/>
    <p:sldId id="1046" r:id="rId4"/>
    <p:sldId id="1098" r:id="rId5"/>
    <p:sldId id="1099" r:id="rId6"/>
    <p:sldId id="1048" r:id="rId7"/>
    <p:sldId id="1049" r:id="rId8"/>
    <p:sldId id="1030" r:id="rId9"/>
    <p:sldId id="1054" r:id="rId10"/>
    <p:sldId id="1053" r:id="rId11"/>
    <p:sldId id="1052" r:id="rId12"/>
    <p:sldId id="1051" r:id="rId13"/>
    <p:sldId id="1050" r:id="rId14"/>
    <p:sldId id="1059" r:id="rId15"/>
    <p:sldId id="1058" r:id="rId16"/>
    <p:sldId id="1057" r:id="rId17"/>
    <p:sldId id="1056" r:id="rId18"/>
    <p:sldId id="1055" r:id="rId19"/>
    <p:sldId id="1063" r:id="rId20"/>
    <p:sldId id="1062" r:id="rId21"/>
    <p:sldId id="1061" r:id="rId22"/>
    <p:sldId id="1060" r:id="rId23"/>
    <p:sldId id="1067" r:id="rId24"/>
    <p:sldId id="1066" r:id="rId25"/>
  </p:sldIdLst>
  <p:sldSz cx="9144000" cy="6858000" type="screen4x3"/>
  <p:notesSz cx="10233025" cy="7102475"/>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 xmlns:p14="http://schemas.microsoft.com/office/powerpoint/2010/main">
        <p14:section name="Sección sin título" id="{B5E699C3-FD49-4D12-89C3-D2251F3F9D53}">
          <p14:sldIdLst/>
        </p14:section>
        <p14:section name="Sección sin título" id="{2A67EFD8-DAAA-4AF9-B5C3-60CC29587776}">
          <p14:sldIdLst>
            <p14:sldId id="723"/>
            <p14:sldId id="991"/>
            <p14:sldId id="993"/>
            <p14:sldId id="1032"/>
            <p14:sldId id="1018"/>
            <p14:sldId id="1034"/>
            <p14:sldId id="1030"/>
            <p14:sldId id="1027"/>
            <p14:sldId id="1019"/>
            <p14:sldId id="1033"/>
            <p14:sldId id="1026"/>
            <p14:sldId id="1031"/>
            <p14:sldId id="1029"/>
            <p14:sldId id="1021"/>
            <p14:sldId id="1035"/>
            <p14:sldId id="1028"/>
            <p14:sldId id="1000"/>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140">
          <p15:clr>
            <a:srgbClr val="A4A3A4"/>
          </p15:clr>
        </p15:guide>
        <p15:guide id="2" pos="3128">
          <p15:clr>
            <a:srgbClr val="A4A3A4"/>
          </p15:clr>
        </p15:guide>
        <p15:guide id="3" orient="horz" pos="2236">
          <p15:clr>
            <a:srgbClr val="A4A3A4"/>
          </p15:clr>
        </p15:guide>
        <p15:guide id="4" pos="322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06F28"/>
    <a:srgbClr val="FF3300"/>
    <a:srgbClr val="FFFFCC"/>
    <a:srgbClr val="E0E0E0"/>
    <a:srgbClr val="003399"/>
    <a:srgbClr val="000066"/>
    <a:srgbClr val="0000C4"/>
    <a:srgbClr val="A50021"/>
    <a:srgbClr val="FFCC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5" autoAdjust="0"/>
    <p:restoredTop sz="97297" autoAdjust="0"/>
  </p:normalViewPr>
  <p:slideViewPr>
    <p:cSldViewPr>
      <p:cViewPr varScale="1">
        <p:scale>
          <a:sx n="113" d="100"/>
          <a:sy n="113" d="100"/>
        </p:scale>
        <p:origin x="-1752"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3690"/>
    </p:cViewPr>
  </p:sorterViewPr>
  <p:notesViewPr>
    <p:cSldViewPr>
      <p:cViewPr varScale="1">
        <p:scale>
          <a:sx n="106" d="100"/>
          <a:sy n="106" d="100"/>
        </p:scale>
        <p:origin x="-378" y="-96"/>
      </p:cViewPr>
      <p:guideLst>
        <p:guide orient="horz" pos="2140"/>
        <p:guide orient="horz" pos="2236"/>
        <p:guide pos="3128"/>
        <p:guide pos="322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5"/>
            <a:ext cx="4435839" cy="354958"/>
          </a:xfrm>
          <a:prstGeom prst="rect">
            <a:avLst/>
          </a:prstGeom>
        </p:spPr>
        <p:txBody>
          <a:bodyPr vert="horz" lIns="95487" tIns="47742" rIns="95487" bIns="47742" rtlCol="0"/>
          <a:lstStyle>
            <a:lvl1pPr algn="l" fontAlgn="auto">
              <a:spcBef>
                <a:spcPts val="0"/>
              </a:spcBef>
              <a:spcAft>
                <a:spcPts val="0"/>
              </a:spcAft>
              <a:defRPr sz="1400">
                <a:latin typeface="+mn-lt"/>
              </a:defRPr>
            </a:lvl1pPr>
          </a:lstStyle>
          <a:p>
            <a:pPr>
              <a:defRPr/>
            </a:pPr>
            <a:endParaRPr lang="es-ES"/>
          </a:p>
        </p:txBody>
      </p:sp>
      <p:sp>
        <p:nvSpPr>
          <p:cNvPr id="3" name="2 Marcador de fecha"/>
          <p:cNvSpPr>
            <a:spLocks noGrp="1"/>
          </p:cNvSpPr>
          <p:nvPr>
            <p:ph type="dt" sz="quarter" idx="1"/>
          </p:nvPr>
        </p:nvSpPr>
        <p:spPr>
          <a:xfrm>
            <a:off x="5795555" y="5"/>
            <a:ext cx="4435839" cy="354958"/>
          </a:xfrm>
          <a:prstGeom prst="rect">
            <a:avLst/>
          </a:prstGeom>
        </p:spPr>
        <p:txBody>
          <a:bodyPr vert="horz" lIns="95487" tIns="47742" rIns="95487" bIns="47742" rtlCol="0"/>
          <a:lstStyle>
            <a:lvl1pPr algn="r" fontAlgn="auto">
              <a:spcBef>
                <a:spcPts val="0"/>
              </a:spcBef>
              <a:spcAft>
                <a:spcPts val="0"/>
              </a:spcAft>
              <a:defRPr sz="1400">
                <a:latin typeface="+mn-lt"/>
              </a:defRPr>
            </a:lvl1pPr>
          </a:lstStyle>
          <a:p>
            <a:pPr>
              <a:defRPr/>
            </a:pPr>
            <a:fld id="{550E959B-B0CE-43CA-9922-612BBFFBCCF8}" type="datetimeFigureOut">
              <a:rPr lang="es-ES"/>
              <a:pPr>
                <a:defRPr/>
              </a:pPr>
              <a:t>07/07/2020</a:t>
            </a:fld>
            <a:endParaRPr lang="es-ES"/>
          </a:p>
        </p:txBody>
      </p:sp>
      <p:sp>
        <p:nvSpPr>
          <p:cNvPr id="4" name="3 Marcador de pie de página"/>
          <p:cNvSpPr>
            <a:spLocks noGrp="1"/>
          </p:cNvSpPr>
          <p:nvPr>
            <p:ph type="ftr" sz="quarter" idx="2"/>
          </p:nvPr>
        </p:nvSpPr>
        <p:spPr>
          <a:xfrm>
            <a:off x="3" y="6745863"/>
            <a:ext cx="4435839" cy="354958"/>
          </a:xfrm>
          <a:prstGeom prst="rect">
            <a:avLst/>
          </a:prstGeom>
        </p:spPr>
        <p:txBody>
          <a:bodyPr vert="horz" lIns="95487" tIns="47742" rIns="95487" bIns="47742" rtlCol="0" anchor="b"/>
          <a:lstStyle>
            <a:lvl1pPr algn="l" fontAlgn="auto">
              <a:spcBef>
                <a:spcPts val="0"/>
              </a:spcBef>
              <a:spcAft>
                <a:spcPts val="0"/>
              </a:spcAft>
              <a:defRPr sz="1400">
                <a:latin typeface="+mn-lt"/>
              </a:defRPr>
            </a:lvl1pPr>
          </a:lstStyle>
          <a:p>
            <a:pPr>
              <a:defRPr/>
            </a:pPr>
            <a:endParaRPr lang="es-ES"/>
          </a:p>
        </p:txBody>
      </p:sp>
      <p:sp>
        <p:nvSpPr>
          <p:cNvPr id="5" name="4 Marcador de número de diapositiva"/>
          <p:cNvSpPr>
            <a:spLocks noGrp="1"/>
          </p:cNvSpPr>
          <p:nvPr>
            <p:ph type="sldNum" sz="quarter" idx="3"/>
          </p:nvPr>
        </p:nvSpPr>
        <p:spPr>
          <a:xfrm>
            <a:off x="5795555" y="6745863"/>
            <a:ext cx="4435839" cy="354958"/>
          </a:xfrm>
          <a:prstGeom prst="rect">
            <a:avLst/>
          </a:prstGeom>
        </p:spPr>
        <p:txBody>
          <a:bodyPr vert="horz" lIns="95487" tIns="47742" rIns="95487" bIns="47742" rtlCol="0" anchor="b"/>
          <a:lstStyle>
            <a:lvl1pPr algn="r" fontAlgn="auto">
              <a:spcBef>
                <a:spcPts val="0"/>
              </a:spcBef>
              <a:spcAft>
                <a:spcPts val="0"/>
              </a:spcAft>
              <a:defRPr sz="1400">
                <a:latin typeface="+mn-lt"/>
              </a:defRPr>
            </a:lvl1pPr>
          </a:lstStyle>
          <a:p>
            <a:pPr>
              <a:defRPr/>
            </a:pPr>
            <a:fld id="{99390C40-7335-4BFA-BAE1-B34885FC70A5}" type="slidenum">
              <a:rPr lang="es-ES"/>
              <a:pPr>
                <a:defRPr/>
              </a:pPr>
              <a:t>‹Nº›</a:t>
            </a:fld>
            <a:endParaRPr lang="es-ES"/>
          </a:p>
        </p:txBody>
      </p:sp>
    </p:spTree>
    <p:extLst>
      <p:ext uri="{BB962C8B-B14F-4D97-AF65-F5344CB8AC3E}">
        <p14:creationId xmlns="" xmlns:p14="http://schemas.microsoft.com/office/powerpoint/2010/main" val="5753942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5"/>
            <a:ext cx="4435839" cy="354958"/>
          </a:xfrm>
          <a:prstGeom prst="rect">
            <a:avLst/>
          </a:prstGeom>
        </p:spPr>
        <p:txBody>
          <a:bodyPr vert="horz" lIns="95487" tIns="47742" rIns="95487" bIns="47742" rtlCol="0"/>
          <a:lstStyle>
            <a:lvl1pPr algn="l" fontAlgn="auto">
              <a:spcBef>
                <a:spcPts val="0"/>
              </a:spcBef>
              <a:spcAft>
                <a:spcPts val="0"/>
              </a:spcAft>
              <a:defRPr sz="1400">
                <a:latin typeface="+mn-lt"/>
              </a:defRPr>
            </a:lvl1pPr>
          </a:lstStyle>
          <a:p>
            <a:pPr>
              <a:defRPr/>
            </a:pPr>
            <a:endParaRPr lang="es-ES"/>
          </a:p>
        </p:txBody>
      </p:sp>
      <p:sp>
        <p:nvSpPr>
          <p:cNvPr id="3" name="2 Marcador de fecha"/>
          <p:cNvSpPr>
            <a:spLocks noGrp="1"/>
          </p:cNvSpPr>
          <p:nvPr>
            <p:ph type="dt" idx="1"/>
          </p:nvPr>
        </p:nvSpPr>
        <p:spPr>
          <a:xfrm>
            <a:off x="5795555" y="5"/>
            <a:ext cx="4435839" cy="354958"/>
          </a:xfrm>
          <a:prstGeom prst="rect">
            <a:avLst/>
          </a:prstGeom>
        </p:spPr>
        <p:txBody>
          <a:bodyPr vert="horz" lIns="95487" tIns="47742" rIns="95487" bIns="47742" rtlCol="0"/>
          <a:lstStyle>
            <a:lvl1pPr algn="r" fontAlgn="auto">
              <a:spcBef>
                <a:spcPts val="0"/>
              </a:spcBef>
              <a:spcAft>
                <a:spcPts val="0"/>
              </a:spcAft>
              <a:defRPr sz="1400">
                <a:latin typeface="+mn-lt"/>
              </a:defRPr>
            </a:lvl1pPr>
          </a:lstStyle>
          <a:p>
            <a:pPr>
              <a:defRPr/>
            </a:pPr>
            <a:fld id="{5A952442-1F1A-4A29-96E3-79BF4A8F3E55}" type="datetimeFigureOut">
              <a:rPr lang="es-ES"/>
              <a:pPr>
                <a:defRPr/>
              </a:pPr>
              <a:t>07/07/2020</a:t>
            </a:fld>
            <a:endParaRPr lang="es-ES"/>
          </a:p>
        </p:txBody>
      </p:sp>
      <p:sp>
        <p:nvSpPr>
          <p:cNvPr id="4" name="3 Marcador de imagen de diapositiva"/>
          <p:cNvSpPr>
            <a:spLocks noGrp="1" noRot="1" noChangeAspect="1"/>
          </p:cNvSpPr>
          <p:nvPr>
            <p:ph type="sldImg" idx="2"/>
          </p:nvPr>
        </p:nvSpPr>
        <p:spPr>
          <a:xfrm>
            <a:off x="3343275" y="533400"/>
            <a:ext cx="3549650" cy="2663825"/>
          </a:xfrm>
          <a:prstGeom prst="rect">
            <a:avLst/>
          </a:prstGeom>
          <a:noFill/>
          <a:ln w="12700">
            <a:solidFill>
              <a:prstClr val="black"/>
            </a:solidFill>
          </a:ln>
        </p:spPr>
        <p:txBody>
          <a:bodyPr vert="horz" lIns="95487" tIns="47742" rIns="95487" bIns="47742" rtlCol="0" anchor="ctr"/>
          <a:lstStyle/>
          <a:p>
            <a:pPr lvl="0"/>
            <a:endParaRPr lang="es-ES" noProof="0"/>
          </a:p>
        </p:txBody>
      </p:sp>
      <p:sp>
        <p:nvSpPr>
          <p:cNvPr id="5" name="4 Marcador de notas"/>
          <p:cNvSpPr>
            <a:spLocks noGrp="1"/>
          </p:cNvSpPr>
          <p:nvPr>
            <p:ph type="body" sz="quarter" idx="3"/>
          </p:nvPr>
        </p:nvSpPr>
        <p:spPr>
          <a:xfrm>
            <a:off x="1025924" y="3373764"/>
            <a:ext cx="8181183" cy="3194621"/>
          </a:xfrm>
          <a:prstGeom prst="rect">
            <a:avLst/>
          </a:prstGeom>
        </p:spPr>
        <p:txBody>
          <a:bodyPr vert="horz" lIns="95487" tIns="47742" rIns="95487" bIns="47742"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3" y="6745863"/>
            <a:ext cx="4435839" cy="354958"/>
          </a:xfrm>
          <a:prstGeom prst="rect">
            <a:avLst/>
          </a:prstGeom>
        </p:spPr>
        <p:txBody>
          <a:bodyPr vert="horz" lIns="95487" tIns="47742" rIns="95487" bIns="47742" rtlCol="0" anchor="b"/>
          <a:lstStyle>
            <a:lvl1pPr algn="l" fontAlgn="auto">
              <a:spcBef>
                <a:spcPts val="0"/>
              </a:spcBef>
              <a:spcAft>
                <a:spcPts val="0"/>
              </a:spcAft>
              <a:defRPr sz="1400">
                <a:latin typeface="+mn-lt"/>
              </a:defRPr>
            </a:lvl1pPr>
          </a:lstStyle>
          <a:p>
            <a:pPr>
              <a:defRPr/>
            </a:pPr>
            <a:endParaRPr lang="es-ES"/>
          </a:p>
        </p:txBody>
      </p:sp>
      <p:sp>
        <p:nvSpPr>
          <p:cNvPr id="7" name="6 Marcador de número de diapositiva"/>
          <p:cNvSpPr>
            <a:spLocks noGrp="1"/>
          </p:cNvSpPr>
          <p:nvPr>
            <p:ph type="sldNum" sz="quarter" idx="5"/>
          </p:nvPr>
        </p:nvSpPr>
        <p:spPr>
          <a:xfrm>
            <a:off x="5795555" y="6745863"/>
            <a:ext cx="4435839" cy="354958"/>
          </a:xfrm>
          <a:prstGeom prst="rect">
            <a:avLst/>
          </a:prstGeom>
        </p:spPr>
        <p:txBody>
          <a:bodyPr vert="horz" lIns="95487" tIns="47742" rIns="95487" bIns="47742" rtlCol="0" anchor="b"/>
          <a:lstStyle>
            <a:lvl1pPr algn="r" fontAlgn="auto">
              <a:spcBef>
                <a:spcPts val="0"/>
              </a:spcBef>
              <a:spcAft>
                <a:spcPts val="0"/>
              </a:spcAft>
              <a:defRPr sz="1400">
                <a:latin typeface="+mn-lt"/>
              </a:defRPr>
            </a:lvl1pPr>
          </a:lstStyle>
          <a:p>
            <a:pPr>
              <a:defRPr/>
            </a:pPr>
            <a:fld id="{14400D91-B693-4117-8C2B-A2578717EC53}" type="slidenum">
              <a:rPr lang="es-ES"/>
              <a:pPr>
                <a:defRPr/>
              </a:pPr>
              <a:t>‹Nº›</a:t>
            </a:fld>
            <a:endParaRPr lang="es-ES"/>
          </a:p>
        </p:txBody>
      </p:sp>
    </p:spTree>
    <p:extLst>
      <p:ext uri="{BB962C8B-B14F-4D97-AF65-F5344CB8AC3E}">
        <p14:creationId xmlns="" xmlns:p14="http://schemas.microsoft.com/office/powerpoint/2010/main" val="37482257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7"/>
          <p:cNvSpPr>
            <a:spLocks noGrp="1" noChangeArrowheads="1"/>
          </p:cNvSpPr>
          <p:nvPr>
            <p:ph type="sldNum" sz="quarter"/>
          </p:nvPr>
        </p:nvSpPr>
        <p:spPr>
          <a:noFill/>
        </p:spPr>
        <p:txBody>
          <a:bodyPr/>
          <a:lstStyle/>
          <a:p>
            <a:pPr>
              <a:tabLst>
                <a:tab pos="0" algn="l"/>
                <a:tab pos="947268" algn="l"/>
                <a:tab pos="1896182" algn="l"/>
                <a:tab pos="2843450" algn="l"/>
                <a:tab pos="3790719" algn="l"/>
                <a:tab pos="4739631" algn="l"/>
                <a:tab pos="5686899" algn="l"/>
                <a:tab pos="6634167" algn="l"/>
                <a:tab pos="7583081" algn="l"/>
                <a:tab pos="8530350" algn="l"/>
                <a:tab pos="9477618" algn="l"/>
                <a:tab pos="10426530" algn="l"/>
              </a:tabLst>
            </a:pPr>
            <a:fld id="{27987FCD-93D6-4243-B127-73AAD6E2466D}" type="slidenum">
              <a:rPr lang="es-ES" smtClean="0"/>
              <a:pPr>
                <a:tabLst>
                  <a:tab pos="0" algn="l"/>
                  <a:tab pos="947268" algn="l"/>
                  <a:tab pos="1896182" algn="l"/>
                  <a:tab pos="2843450" algn="l"/>
                  <a:tab pos="3790719" algn="l"/>
                  <a:tab pos="4739631" algn="l"/>
                  <a:tab pos="5686899" algn="l"/>
                  <a:tab pos="6634167" algn="l"/>
                  <a:tab pos="7583081" algn="l"/>
                  <a:tab pos="8530350" algn="l"/>
                  <a:tab pos="9477618" algn="l"/>
                  <a:tab pos="10426530" algn="l"/>
                </a:tabLst>
              </a:pPr>
              <a:t>1</a:t>
            </a:fld>
            <a:endParaRPr lang="es-ES" dirty="0" smtClean="0"/>
          </a:p>
        </p:txBody>
      </p:sp>
      <p:sp>
        <p:nvSpPr>
          <p:cNvPr id="140291" name="Rectangle 1"/>
          <p:cNvSpPr>
            <a:spLocks noGrp="1" noRot="1" noChangeAspect="1" noChangeArrowheads="1" noTextEdit="1"/>
          </p:cNvSpPr>
          <p:nvPr>
            <p:ph type="sldImg"/>
          </p:nvPr>
        </p:nvSpPr>
        <p:spPr>
          <a:xfrm>
            <a:off x="3341688" y="531813"/>
            <a:ext cx="3552825" cy="2665412"/>
          </a:xfrm>
          <a:ln/>
        </p:spPr>
      </p:sp>
      <p:sp>
        <p:nvSpPr>
          <p:cNvPr id="140292" name="Rectangle 2"/>
          <p:cNvSpPr>
            <a:spLocks noGrp="1" noChangeArrowheads="1"/>
          </p:cNvSpPr>
          <p:nvPr>
            <p:ph type="body" idx="1"/>
          </p:nvPr>
        </p:nvSpPr>
        <p:spPr>
          <a:xfrm>
            <a:off x="1021870" y="3373251"/>
            <a:ext cx="8189291" cy="3196966"/>
          </a:xfrm>
        </p:spPr>
        <p:txBody>
          <a:bodyPr wrap="none" anchor="ctr"/>
          <a:lstStyle/>
          <a:p>
            <a:endParaRPr lang="es-ES" dirty="0" smtClean="0"/>
          </a:p>
        </p:txBody>
      </p:sp>
    </p:spTree>
    <p:extLst>
      <p:ext uri="{BB962C8B-B14F-4D97-AF65-F5344CB8AC3E}">
        <p14:creationId xmlns="" xmlns:p14="http://schemas.microsoft.com/office/powerpoint/2010/main" val="3405605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2987676" y="88900"/>
            <a:ext cx="6156325" cy="381000"/>
          </a:xfr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685800" y="1981200"/>
            <a:ext cx="70104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Rectangle 3"/>
          <p:cNvSpPr>
            <a:spLocks noGrp="1" noChangeArrowheads="1"/>
          </p:cNvSpPr>
          <p:nvPr>
            <p:ph type="dt" idx="10"/>
          </p:nvPr>
        </p:nvSpPr>
        <p:spPr>
          <a:xfrm>
            <a:off x="457200" y="6245225"/>
            <a:ext cx="2132013" cy="474663"/>
          </a:xfrm>
          <a:prstGeom prst="rect">
            <a:avLst/>
          </a:prstGeom>
          <a:ln/>
        </p:spPr>
        <p:txBody>
          <a:bodyPr/>
          <a:lstStyle>
            <a:lvl1pPr>
              <a:defRPr/>
            </a:lvl1pPr>
          </a:lstStyle>
          <a:p>
            <a:pPr>
              <a:defRPr/>
            </a:pPr>
            <a:endParaRPr lang="es-ES"/>
          </a:p>
        </p:txBody>
      </p:sp>
      <p:sp>
        <p:nvSpPr>
          <p:cNvPr id="4" name="Rectangle 4"/>
          <p:cNvSpPr>
            <a:spLocks noGrp="1" noChangeArrowheads="1"/>
          </p:cNvSpPr>
          <p:nvPr>
            <p:ph type="ftr" idx="11"/>
          </p:nvPr>
        </p:nvSpPr>
        <p:spPr>
          <a:xfrm>
            <a:off x="3124200" y="6245225"/>
            <a:ext cx="2894013" cy="474663"/>
          </a:xfrm>
          <a:prstGeom prst="rect">
            <a:avLst/>
          </a:prstGeom>
          <a:ln/>
        </p:spPr>
        <p:txBody>
          <a:bodyPr/>
          <a:lstStyle>
            <a:lvl1pPr>
              <a:defRPr/>
            </a:lvl1pPr>
          </a:lstStyle>
          <a:p>
            <a:pPr>
              <a:defRPr/>
            </a:pPr>
            <a:endParaRPr lang="es-ES"/>
          </a:p>
        </p:txBody>
      </p:sp>
      <p:sp>
        <p:nvSpPr>
          <p:cNvPr id="5" name="Rectangle 5"/>
          <p:cNvSpPr>
            <a:spLocks noGrp="1" noChangeArrowheads="1"/>
          </p:cNvSpPr>
          <p:nvPr>
            <p:ph type="sldNum" idx="12"/>
          </p:nvPr>
        </p:nvSpPr>
        <p:spPr>
          <a:xfrm>
            <a:off x="6553200" y="6245225"/>
            <a:ext cx="2132013" cy="474663"/>
          </a:xfrm>
          <a:prstGeom prst="rect">
            <a:avLst/>
          </a:prstGeom>
          <a:ln/>
        </p:spPr>
        <p:txBody>
          <a:bodyPr/>
          <a:lstStyle>
            <a:lvl1pPr>
              <a:defRPr/>
            </a:lvl1pPr>
          </a:lstStyle>
          <a:p>
            <a:pPr>
              <a:defRPr/>
            </a:pPr>
            <a:fld id="{D3BC6E61-5E44-4DB3-B410-83CFA0325AFA}"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Juan">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12"/>
          <p:cNvSpPr>
            <a:spLocks noGrp="1" noChangeArrowheads="1"/>
          </p:cNvSpPr>
          <p:nvPr>
            <p:ph type="dt" sz="quarter" idx="10"/>
          </p:nvPr>
        </p:nvSpPr>
        <p:spPr>
          <a:xfrm>
            <a:off x="228600" y="6477000"/>
            <a:ext cx="1905000" cy="457200"/>
          </a:xfrm>
          <a:prstGeom prst="rect">
            <a:avLst/>
          </a:prstGeom>
        </p:spPr>
        <p:txBody>
          <a:bodyPr/>
          <a:lstStyle>
            <a:lvl1pPr fontAlgn="auto">
              <a:spcAft>
                <a:spcPts val="0"/>
              </a:spcAft>
              <a:defRPr/>
            </a:lvl1pPr>
          </a:lstStyle>
          <a:p>
            <a:pPr>
              <a:defRPr/>
            </a:pPr>
            <a:endParaRPr lang="es-ES"/>
          </a:p>
        </p:txBody>
      </p:sp>
      <p:sp>
        <p:nvSpPr>
          <p:cNvPr id="4" name="Rectangle 13"/>
          <p:cNvSpPr>
            <a:spLocks noGrp="1" noChangeArrowheads="1"/>
          </p:cNvSpPr>
          <p:nvPr>
            <p:ph type="ftr" sz="quarter" idx="11"/>
          </p:nvPr>
        </p:nvSpPr>
        <p:spPr>
          <a:xfrm>
            <a:off x="2438400" y="6477000"/>
            <a:ext cx="4419600" cy="457200"/>
          </a:xfrm>
          <a:prstGeom prst="rect">
            <a:avLst/>
          </a:prstGeom>
        </p:spPr>
        <p:txBody>
          <a:bodyPr/>
          <a:lstStyle>
            <a:lvl1pPr fontAlgn="auto">
              <a:spcAft>
                <a:spcPts val="0"/>
              </a:spcAft>
              <a:defRPr/>
            </a:lvl1pPr>
          </a:lstStyle>
          <a:p>
            <a:pPr>
              <a:defRPr/>
            </a:pPr>
            <a:endParaRPr lang="es-ES"/>
          </a:p>
        </p:txBody>
      </p:sp>
      <p:sp>
        <p:nvSpPr>
          <p:cNvPr id="5" name="Rectangle 14"/>
          <p:cNvSpPr>
            <a:spLocks noGrp="1" noChangeArrowheads="1"/>
          </p:cNvSpPr>
          <p:nvPr>
            <p:ph type="sldNum" sz="quarter" idx="12"/>
          </p:nvPr>
        </p:nvSpPr>
        <p:spPr>
          <a:xfrm>
            <a:off x="7086600" y="6477000"/>
            <a:ext cx="1219200" cy="457200"/>
          </a:xfrm>
          <a:prstGeom prst="rect">
            <a:avLst/>
          </a:prstGeom>
        </p:spPr>
        <p:txBody>
          <a:bodyPr/>
          <a:lstStyle>
            <a:lvl1pPr fontAlgn="auto">
              <a:spcAft>
                <a:spcPts val="0"/>
              </a:spcAft>
              <a:defRPr/>
            </a:lvl1pPr>
          </a:lstStyle>
          <a:p>
            <a:pPr>
              <a:defRPr/>
            </a:pPr>
            <a:r>
              <a:rPr lang="es-ES_tradnl"/>
              <a:t>Página: </a:t>
            </a:r>
            <a:fld id="{EB8F7287-69EA-44E3-A08E-6A4E981A9764}"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bwMode="auto">
          <a:xfrm>
            <a:off x="685800" y="19812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dirty="0" smtClean="0"/>
              <a:t>Haga clic para modificar el estilo de texto del patrón</a:t>
            </a:r>
          </a:p>
          <a:p>
            <a:pPr lvl="1"/>
            <a:r>
              <a:rPr lang="es-ES" dirty="0" smtClean="0"/>
              <a:t>Segundo nivel</a:t>
            </a:r>
          </a:p>
        </p:txBody>
      </p:sp>
      <p:sp>
        <p:nvSpPr>
          <p:cNvPr id="6155" name="Rectangle 11"/>
          <p:cNvSpPr>
            <a:spLocks noGrp="1" noChangeArrowheads="1"/>
          </p:cNvSpPr>
          <p:nvPr>
            <p:ph type="title"/>
          </p:nvPr>
        </p:nvSpPr>
        <p:spPr bwMode="auto">
          <a:xfrm>
            <a:off x="2987675" y="88900"/>
            <a:ext cx="6156325" cy="381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dirty="0" smtClean="0"/>
              <a:t>Haga clic para modificar el estilo de título del patrón</a:t>
            </a:r>
          </a:p>
        </p:txBody>
      </p:sp>
      <p:pic>
        <p:nvPicPr>
          <p:cNvPr id="1028" name="Picture 2" descr="C:\Documents and Settings\32635661H\Escritorio\Imagen1.bmp"/>
          <p:cNvPicPr>
            <a:picLocks noChangeAspect="1" noChangeArrowheads="1"/>
          </p:cNvPicPr>
          <p:nvPr userDrawn="1"/>
        </p:nvPicPr>
        <p:blipFill>
          <a:blip r:embed="rId7" cstate="print"/>
          <a:srcRect/>
          <a:stretch>
            <a:fillRect/>
          </a:stretch>
        </p:blipFill>
        <p:spPr bwMode="auto">
          <a:xfrm>
            <a:off x="0" y="0"/>
            <a:ext cx="4462463" cy="7858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811" r:id="rId1"/>
    <p:sldLayoutId id="2147484812" r:id="rId2"/>
    <p:sldLayoutId id="2147484873" r:id="rId3"/>
    <p:sldLayoutId id="2147484879" r:id="rId4"/>
    <p:sldLayoutId id="2147484892" r:id="rId5"/>
  </p:sldLayoutIdLst>
  <p:timing>
    <p:tnLst>
      <p:par>
        <p:cTn id="1" dur="indefinite" restart="never" nodeType="tmRoot"/>
      </p:par>
    </p:tnLst>
  </p:timing>
  <p:hf hdr="0" ftr="0" dt="0"/>
  <p:txStyles>
    <p:titleStyle>
      <a:lvl1pPr algn="r" rtl="0" eaLnBrk="0" fontAlgn="base" hangingPunct="0">
        <a:spcBef>
          <a:spcPct val="0"/>
        </a:spcBef>
        <a:spcAft>
          <a:spcPct val="0"/>
        </a:spcAft>
        <a:defRPr sz="2000" b="1">
          <a:solidFill>
            <a:schemeClr val="bg2"/>
          </a:solidFill>
          <a:effectLst>
            <a:outerShdw blurRad="38100" dist="38100" dir="2700000" algn="tl">
              <a:srgbClr val="C0C0C0"/>
            </a:outerShdw>
          </a:effectLst>
          <a:latin typeface="Calibri" pitchFamily="34" charset="0"/>
          <a:ea typeface="+mj-ea"/>
          <a:cs typeface="+mj-cs"/>
        </a:defRPr>
      </a:lvl1pPr>
      <a:lvl2pPr algn="r" rtl="0" eaLnBrk="0" fontAlgn="base" hangingPunct="0">
        <a:spcBef>
          <a:spcPct val="0"/>
        </a:spcBef>
        <a:spcAft>
          <a:spcPct val="0"/>
        </a:spcAft>
        <a:defRPr sz="2000" b="1">
          <a:solidFill>
            <a:schemeClr val="bg2"/>
          </a:solidFill>
          <a:effectLst>
            <a:outerShdw blurRad="38100" dist="38100" dir="2700000" algn="tl">
              <a:srgbClr val="C0C0C0"/>
            </a:outerShdw>
          </a:effectLst>
          <a:latin typeface="Calibri" pitchFamily="34" charset="0"/>
        </a:defRPr>
      </a:lvl2pPr>
      <a:lvl3pPr algn="r" rtl="0" eaLnBrk="0" fontAlgn="base" hangingPunct="0">
        <a:spcBef>
          <a:spcPct val="0"/>
        </a:spcBef>
        <a:spcAft>
          <a:spcPct val="0"/>
        </a:spcAft>
        <a:defRPr sz="2000" b="1">
          <a:solidFill>
            <a:schemeClr val="bg2"/>
          </a:solidFill>
          <a:effectLst>
            <a:outerShdw blurRad="38100" dist="38100" dir="2700000" algn="tl">
              <a:srgbClr val="C0C0C0"/>
            </a:outerShdw>
          </a:effectLst>
          <a:latin typeface="Calibri" pitchFamily="34" charset="0"/>
        </a:defRPr>
      </a:lvl3pPr>
      <a:lvl4pPr algn="r" rtl="0" eaLnBrk="0" fontAlgn="base" hangingPunct="0">
        <a:spcBef>
          <a:spcPct val="0"/>
        </a:spcBef>
        <a:spcAft>
          <a:spcPct val="0"/>
        </a:spcAft>
        <a:defRPr sz="2000" b="1">
          <a:solidFill>
            <a:schemeClr val="bg2"/>
          </a:solidFill>
          <a:effectLst>
            <a:outerShdw blurRad="38100" dist="38100" dir="2700000" algn="tl">
              <a:srgbClr val="C0C0C0"/>
            </a:outerShdw>
          </a:effectLst>
          <a:latin typeface="Calibri" pitchFamily="34" charset="0"/>
        </a:defRPr>
      </a:lvl4pPr>
      <a:lvl5pPr algn="r" rtl="0" eaLnBrk="0" fontAlgn="base" hangingPunct="0">
        <a:spcBef>
          <a:spcPct val="0"/>
        </a:spcBef>
        <a:spcAft>
          <a:spcPct val="0"/>
        </a:spcAft>
        <a:defRPr sz="2000" b="1">
          <a:solidFill>
            <a:schemeClr val="bg2"/>
          </a:solidFill>
          <a:effectLst>
            <a:outerShdw blurRad="38100" dist="38100" dir="2700000" algn="tl">
              <a:srgbClr val="C0C0C0"/>
            </a:outerShdw>
          </a:effectLst>
          <a:latin typeface="Calibri" pitchFamily="34" charset="0"/>
        </a:defRPr>
      </a:lvl5pPr>
      <a:lvl6pPr marL="457200" algn="r" rtl="0" fontAlgn="base">
        <a:spcBef>
          <a:spcPct val="0"/>
        </a:spcBef>
        <a:spcAft>
          <a:spcPct val="0"/>
        </a:spcAft>
        <a:defRPr sz="2000" b="1">
          <a:solidFill>
            <a:schemeClr val="bg2"/>
          </a:solidFill>
          <a:effectLst>
            <a:outerShdw blurRad="38100" dist="38100" dir="2700000" algn="tl">
              <a:srgbClr val="C0C0C0"/>
            </a:outerShdw>
          </a:effectLst>
          <a:latin typeface="Arial" charset="0"/>
        </a:defRPr>
      </a:lvl6pPr>
      <a:lvl7pPr marL="914400" algn="r" rtl="0" fontAlgn="base">
        <a:spcBef>
          <a:spcPct val="0"/>
        </a:spcBef>
        <a:spcAft>
          <a:spcPct val="0"/>
        </a:spcAft>
        <a:defRPr sz="2000" b="1">
          <a:solidFill>
            <a:schemeClr val="bg2"/>
          </a:solidFill>
          <a:effectLst>
            <a:outerShdw blurRad="38100" dist="38100" dir="2700000" algn="tl">
              <a:srgbClr val="C0C0C0"/>
            </a:outerShdw>
          </a:effectLst>
          <a:latin typeface="Arial" charset="0"/>
        </a:defRPr>
      </a:lvl7pPr>
      <a:lvl8pPr marL="1371600" algn="r" rtl="0" fontAlgn="base">
        <a:spcBef>
          <a:spcPct val="0"/>
        </a:spcBef>
        <a:spcAft>
          <a:spcPct val="0"/>
        </a:spcAft>
        <a:defRPr sz="2000" b="1">
          <a:solidFill>
            <a:schemeClr val="bg2"/>
          </a:solidFill>
          <a:effectLst>
            <a:outerShdw blurRad="38100" dist="38100" dir="2700000" algn="tl">
              <a:srgbClr val="C0C0C0"/>
            </a:outerShdw>
          </a:effectLst>
          <a:latin typeface="Arial" charset="0"/>
        </a:defRPr>
      </a:lvl8pPr>
      <a:lvl9pPr marL="1828800" algn="r" rtl="0" fontAlgn="base">
        <a:spcBef>
          <a:spcPct val="0"/>
        </a:spcBef>
        <a:spcAft>
          <a:spcPct val="0"/>
        </a:spcAft>
        <a:defRPr sz="2000" b="1">
          <a:solidFill>
            <a:schemeClr val="bg2"/>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Font typeface="Wingdings" pitchFamily="2" charset="2"/>
        <a:buChar char="ð"/>
        <a:defRPr sz="2000" b="1">
          <a:solidFill>
            <a:schemeClr val="tx1"/>
          </a:solidFill>
          <a:effectLst>
            <a:outerShdw blurRad="38100" dist="38100" dir="2700000" algn="tl">
              <a:srgbClr val="C0C0C0"/>
            </a:outerShdw>
          </a:effectLst>
          <a:latin typeface="Calibri" pitchFamily="34" charset="0"/>
          <a:ea typeface="+mn-ea"/>
          <a:cs typeface="+mn-cs"/>
        </a:defRPr>
      </a:lvl1pPr>
      <a:lvl2pPr marL="742950" indent="-285750" algn="l" rtl="0" eaLnBrk="0" fontAlgn="base" hangingPunct="0">
        <a:spcBef>
          <a:spcPct val="20000"/>
        </a:spcBef>
        <a:spcAft>
          <a:spcPct val="0"/>
        </a:spcAft>
        <a:buChar char="–"/>
        <a:defRPr sz="1600" b="1">
          <a:solidFill>
            <a:schemeClr val="tx1"/>
          </a:solidFill>
          <a:effectLst>
            <a:outerShdw blurRad="38100" dist="38100" dir="2700000" algn="tl">
              <a:srgbClr val="C0C0C0"/>
            </a:outerShdw>
          </a:effectLst>
          <a:latin typeface="Calibri" pitchFamily="34" charset="0"/>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har char="»"/>
        <a:defRPr sz="2000" b="1">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har char="»"/>
        <a:defRPr sz="2000" b="1">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har char="»"/>
        <a:defRPr sz="2000" b="1">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har char="»"/>
        <a:defRPr sz="2000" b="1">
          <a:solidFill>
            <a:schemeClr val="tx1"/>
          </a:solidFill>
          <a:effectLst>
            <a:outerShdw blurRad="38100" dist="38100" dir="2700000" algn="tl">
              <a:srgbClr val="C0C0C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1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0.png"/><Relationship Id="rId9"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2" descr="C:\Users\50799134T\AppData\Local\Microsoft\Windows\INetCache\Content.Outlook\PM6JZTHO\logo DGC-.png"/>
          <p:cNvPicPr>
            <a:picLocks noChangeAspect="1" noChangeArrowheads="1"/>
          </p:cNvPicPr>
          <p:nvPr/>
        </p:nvPicPr>
        <p:blipFill>
          <a:blip r:embed="rId3" cstate="print"/>
          <a:srcRect/>
          <a:stretch>
            <a:fillRect/>
          </a:stretch>
        </p:blipFill>
        <p:spPr bwMode="auto">
          <a:xfrm>
            <a:off x="827584" y="620688"/>
            <a:ext cx="3168352" cy="614599"/>
          </a:xfrm>
          <a:prstGeom prst="rect">
            <a:avLst/>
          </a:prstGeom>
          <a:noFill/>
          <a:ln>
            <a:noFill/>
          </a:ln>
        </p:spPr>
      </p:pic>
      <p:pic>
        <p:nvPicPr>
          <p:cNvPr id="1026" name="Picture 2"/>
          <p:cNvPicPr>
            <a:picLocks noChangeAspect="1" noChangeArrowheads="1"/>
          </p:cNvPicPr>
          <p:nvPr/>
        </p:nvPicPr>
        <p:blipFill>
          <a:blip r:embed="rId4" cstate="print"/>
          <a:srcRect/>
          <a:stretch>
            <a:fillRect/>
          </a:stretch>
        </p:blipFill>
        <p:spPr bwMode="auto">
          <a:xfrm>
            <a:off x="3707904" y="1916832"/>
            <a:ext cx="864096" cy="889511"/>
          </a:xfrm>
          <a:prstGeom prst="rect">
            <a:avLst/>
          </a:prstGeom>
          <a:noFill/>
          <a:ln w="9525">
            <a:noFill/>
            <a:miter lim="800000"/>
            <a:headEnd/>
            <a:tailEnd/>
          </a:ln>
        </p:spPr>
      </p:pic>
      <p:sp>
        <p:nvSpPr>
          <p:cNvPr id="6" name="5 Título"/>
          <p:cNvSpPr>
            <a:spLocks noGrp="1"/>
          </p:cNvSpPr>
          <p:nvPr>
            <p:ph type="title"/>
          </p:nvPr>
        </p:nvSpPr>
        <p:spPr/>
        <p:txBody>
          <a:bodyPr/>
          <a:lstStyle/>
          <a:p>
            <a:endParaRPr lang="es-ES"/>
          </a:p>
        </p:txBody>
      </p:sp>
      <p:sp>
        <p:nvSpPr>
          <p:cNvPr id="7" name="6 Rectángulo"/>
          <p:cNvSpPr/>
          <p:nvPr/>
        </p:nvSpPr>
        <p:spPr>
          <a:xfrm>
            <a:off x="1403648" y="3356992"/>
            <a:ext cx="6264696" cy="1015663"/>
          </a:xfrm>
          <a:prstGeom prst="rect">
            <a:avLst/>
          </a:prstGeom>
        </p:spPr>
        <p:txBody>
          <a:bodyPr wrap="square">
            <a:spAutoFit/>
          </a:bodyPr>
          <a:lstStyle/>
          <a:p>
            <a:r>
              <a:rPr lang="es-ES" sz="2400" b="1" dirty="0" smtClean="0">
                <a:ln w="0"/>
                <a:effectLst>
                  <a:reflection blurRad="6350" stA="53000" endA="300" endPos="35500" dir="5400000" sy="-90000" algn="bl" rotWithShape="0"/>
                </a:effectLst>
                <a:latin typeface="Century Gothic" panose="020B0502020202020204" pitchFamily="34" charset="0"/>
              </a:rPr>
              <a:t>SEDE </a:t>
            </a:r>
            <a:r>
              <a:rPr lang="es-ES" sz="2400" b="1" dirty="0" smtClean="0">
                <a:ln w="0"/>
                <a:effectLst>
                  <a:outerShdw blurRad="50800" dist="50800" dir="5400000" algn="ctr" rotWithShape="0">
                    <a:schemeClr val="bg1"/>
                  </a:outerShdw>
                  <a:reflection blurRad="6350" stA="53000" endA="300" endPos="35500" dir="5400000" sy="-90000" algn="bl" rotWithShape="0"/>
                </a:effectLst>
                <a:latin typeface="Century Gothic" panose="020B0502020202020204" pitchFamily="34" charset="0"/>
              </a:rPr>
              <a:t>ELECTRÓNICA</a:t>
            </a:r>
            <a:r>
              <a:rPr lang="es-ES" sz="2400" b="1" dirty="0" smtClean="0">
                <a:ln w="0"/>
                <a:effectLst>
                  <a:reflection blurRad="6350" stA="53000" endA="300" endPos="35500" dir="5400000" sy="-90000" algn="bl" rotWithShape="0"/>
                </a:effectLst>
                <a:latin typeface="Century Gothic" panose="020B0502020202020204" pitchFamily="34" charset="0"/>
              </a:rPr>
              <a:t> DEL CATASTRO</a:t>
            </a:r>
          </a:p>
          <a:p>
            <a:r>
              <a:rPr lang="es-ES" dirty="0" smtClean="0">
                <a:ln w="0"/>
                <a:effectLst>
                  <a:reflection blurRad="6350" stA="53000" endA="300" endPos="35500" dir="5400000" sy="-90000" algn="bl" rotWithShape="0"/>
                </a:effectLst>
                <a:latin typeface="Century Gothic" panose="020B0502020202020204" pitchFamily="34" charset="0"/>
              </a:rPr>
              <a:t/>
            </a:r>
            <a:br>
              <a:rPr lang="es-ES" dirty="0" smtClean="0">
                <a:ln w="0"/>
                <a:effectLst>
                  <a:reflection blurRad="6350" stA="53000" endA="300" endPos="35500" dir="5400000" sy="-90000" algn="bl" rotWithShape="0"/>
                </a:effectLst>
                <a:latin typeface="Century Gothic" panose="020B0502020202020204" pitchFamily="34" charset="0"/>
              </a:rPr>
            </a:br>
            <a:r>
              <a:rPr lang="es-ES" dirty="0" smtClean="0">
                <a:ln w="0"/>
                <a:effectLst>
                  <a:reflection blurRad="6350" stA="53000" endA="300" endPos="35500" dir="5400000" sy="-90000" algn="bl" rotWithShape="0"/>
                </a:effectLst>
                <a:latin typeface="Century Gothic" panose="020B0502020202020204" pitchFamily="34" charset="0"/>
              </a:rPr>
              <a:t>Tutorial </a:t>
            </a:r>
            <a:r>
              <a:rPr lang="es-ES" dirty="0" smtClean="0">
                <a:ln w="0"/>
                <a:effectLst>
                  <a:reflection blurRad="6350" stA="53000" endA="300" endPos="35500" dir="5400000" sy="-90000" algn="bl" rotWithShape="0"/>
                </a:effectLst>
                <a:latin typeface="Century Gothic" panose="020B0502020202020204" pitchFamily="34" charset="0"/>
              </a:rPr>
              <a:t>del asistente de declaraciones. </a:t>
            </a:r>
            <a:r>
              <a:rPr lang="es-ES" dirty="0" smtClean="0">
                <a:ln w="0"/>
                <a:effectLst>
                  <a:reflection blurRad="6350" stA="53000" endA="300" endPos="35500" dir="5400000" sy="-90000" algn="bl" rotWithShape="0"/>
                </a:effectLst>
                <a:latin typeface="Century Gothic" panose="020B0502020202020204" pitchFamily="34" charset="0"/>
              </a:rPr>
              <a:t>Modelo 900</a:t>
            </a:r>
            <a:r>
              <a:rPr lang="es-ES" dirty="0" smtClean="0">
                <a:ln w="0"/>
                <a:effectLst>
                  <a:reflection blurRad="6350" stA="53000" endA="300" endPos="35500" dir="5400000" sy="-90000" algn="bl" rotWithShape="0"/>
                </a:effectLst>
                <a:latin typeface="Century Gothic" panose="020B0502020202020204" pitchFamily="34" charset="0"/>
              </a:rPr>
              <a:t>.</a:t>
            </a:r>
            <a:endParaRPr lang="es-ES" dirty="0" smtClean="0">
              <a:ln w="0"/>
              <a:effectLst>
                <a:reflection blurRad="6350" stA="53000" endA="300" endPos="35500" dir="5400000" sy="-90000" algn="bl" rotWithShape="0"/>
              </a:effectLst>
              <a:latin typeface="Century Gothic" panose="020B0502020202020204"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dirty="0" smtClean="0">
                <a:solidFill>
                  <a:srgbClr val="FF0000"/>
                </a:solidFill>
                <a:latin typeface="Arial" charset="0"/>
              </a:rPr>
              <a:t>Asistente de declaraciones</a:t>
            </a:r>
            <a:endParaRPr lang="es-ES" altLang="es-ES"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2</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4" name="13 Rectángulo"/>
          <p:cNvSpPr/>
          <p:nvPr/>
        </p:nvSpPr>
        <p:spPr>
          <a:xfrm>
            <a:off x="251520" y="1484784"/>
            <a:ext cx="8712968" cy="4585871"/>
          </a:xfrm>
          <a:prstGeom prst="rect">
            <a:avLst/>
          </a:prstGeom>
        </p:spPr>
        <p:txBody>
          <a:bodyPr wrap="square">
            <a:spAutoFit/>
          </a:bodyPr>
          <a:lstStyle/>
          <a:p>
            <a:r>
              <a:rPr lang="es-ES" b="1" dirty="0" smtClean="0"/>
              <a:t>Nuevo asistente de declaraciones. Principales características</a:t>
            </a:r>
          </a:p>
          <a:p>
            <a:endParaRPr lang="es-ES" sz="1600" b="1" dirty="0" smtClean="0"/>
          </a:p>
          <a:p>
            <a:pPr>
              <a:buFont typeface="Wingdings" pitchFamily="2" charset="2"/>
              <a:buChar char="ü"/>
            </a:pPr>
            <a:r>
              <a:rPr lang="es-ES" sz="1600" dirty="0" smtClean="0"/>
              <a:t> </a:t>
            </a:r>
            <a:r>
              <a:rPr lang="es-ES" sz="1600" dirty="0" smtClean="0"/>
              <a:t>Permite autenticación del declarante con datos del DNI o NIE, además de certificado electrónico o </a:t>
            </a:r>
            <a:r>
              <a:rPr lang="es-ES" sz="1600" dirty="0" err="1" smtClean="0"/>
              <a:t>Cl@ve</a:t>
            </a:r>
            <a:endParaRPr lang="es-ES" sz="1600" dirty="0" smtClean="0"/>
          </a:p>
          <a:p>
            <a:pPr>
              <a:buFont typeface="Wingdings" pitchFamily="2" charset="2"/>
              <a:buChar char="ü"/>
            </a:pPr>
            <a:r>
              <a:rPr lang="es-ES" sz="1600" dirty="0" smtClean="0"/>
              <a:t> Orientado a las alteraciones de inmuebles, no a expedientes.</a:t>
            </a:r>
          </a:p>
          <a:p>
            <a:pPr>
              <a:buFont typeface="Wingdings" pitchFamily="2" charset="2"/>
              <a:buChar char="ü"/>
            </a:pPr>
            <a:r>
              <a:rPr lang="es-ES" sz="1600" dirty="0" smtClean="0"/>
              <a:t> Posibilidad de declarar a la vez alteraciones de diferentes tipos en inmuebles de varios municipios</a:t>
            </a:r>
          </a:p>
          <a:p>
            <a:pPr>
              <a:buFont typeface="Wingdings" pitchFamily="2" charset="2"/>
              <a:buChar char="ü"/>
            </a:pPr>
            <a:r>
              <a:rPr lang="es-ES" sz="1600" dirty="0" smtClean="0"/>
              <a:t>Al procesar la declaración, se generan expedientes 901N, 902N, 903N y 904N dependiendo de las alteraciones indicadas</a:t>
            </a:r>
          </a:p>
          <a:p>
            <a:pPr>
              <a:buFont typeface="Wingdings" pitchFamily="2" charset="2"/>
              <a:buChar char="ü"/>
            </a:pPr>
            <a:r>
              <a:rPr lang="es-ES" sz="1600" dirty="0" smtClean="0"/>
              <a:t> Para cada alteración se indican las referencias catastrales y documentos asociados</a:t>
            </a:r>
          </a:p>
          <a:p>
            <a:pPr>
              <a:buFont typeface="Wingdings" pitchFamily="2" charset="2"/>
              <a:buChar char="ü"/>
            </a:pPr>
            <a:r>
              <a:rPr lang="es-ES" sz="1600" dirty="0" smtClean="0"/>
              <a:t> Se han definido unos tipos documentales para cada tipo de alteración, que pueden ser obligatorios o opcionales. Es necesario calificar cada documento aportado según estos tipos documentales</a:t>
            </a:r>
          </a:p>
          <a:p>
            <a:pPr>
              <a:buFont typeface="Wingdings" pitchFamily="2" charset="2"/>
              <a:buChar char="ü"/>
            </a:pPr>
            <a:r>
              <a:rPr lang="es-ES" sz="1600" dirty="0" smtClean="0"/>
              <a:t> Si para una alteración no incorpora al menos un documento de cada tipo obligatorio, se da un aviso indicando la no completitud del expediente. En caso de no incorporar estos documentos es probable que el tramitador lo requiera, aumentando así los tiempos de tramitación </a:t>
            </a:r>
          </a:p>
          <a:p>
            <a:endParaRPr lang="es-ES" b="1" dirty="0" smtClean="0"/>
          </a:p>
        </p:txBody>
      </p:sp>
    </p:spTree>
    <p:extLst>
      <p:ext uri="{BB962C8B-B14F-4D97-AF65-F5344CB8AC3E}">
        <p14:creationId xmlns="" xmlns:p14="http://schemas.microsoft.com/office/powerpoint/2010/main" val="1608850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a:p>
            <a:pPr algn="r">
              <a:lnSpc>
                <a:spcPts val="1700"/>
              </a:lnSpc>
              <a:defRPr/>
            </a:pPr>
            <a:endParaRPr lang="es-ES" altLang="es-ES" sz="1800" dirty="0" smtClean="0">
              <a:solidFill>
                <a:srgbClr val="CC0000"/>
              </a:solidFill>
              <a:latin typeface="Century Gothic" panose="020B0502020202020204" pitchFamily="34"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3</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1581150" y="1916832"/>
            <a:ext cx="4695772" cy="4164881"/>
          </a:xfrm>
          <a:prstGeom prst="rect">
            <a:avLst/>
          </a:prstGeom>
          <a:noFill/>
          <a:ln w="9525">
            <a:noFill/>
            <a:miter lim="800000"/>
            <a:headEnd/>
            <a:tailEnd/>
          </a:ln>
        </p:spPr>
      </p:pic>
      <p:cxnSp>
        <p:nvCxnSpPr>
          <p:cNvPr id="17" name="16 Conector recto de flecha"/>
          <p:cNvCxnSpPr>
            <a:stCxn id="15" idx="4"/>
          </p:cNvCxnSpPr>
          <p:nvPr/>
        </p:nvCxnSpPr>
        <p:spPr bwMode="auto">
          <a:xfrm flipH="1">
            <a:off x="4211960" y="1988840"/>
            <a:ext cx="2088232" cy="864096"/>
          </a:xfrm>
          <a:prstGeom prst="straightConnector1">
            <a:avLst/>
          </a:prstGeom>
          <a:solidFill>
            <a:srgbClr val="FF0000"/>
          </a:solidFill>
          <a:ln w="9525" cap="flat" cmpd="sng" algn="ctr">
            <a:solidFill>
              <a:srgbClr val="F06F28"/>
            </a:solidFill>
            <a:prstDash val="solid"/>
            <a:round/>
            <a:headEnd type="none" w="med" len="med"/>
            <a:tailEnd type="arrow"/>
          </a:ln>
          <a:effectLst/>
        </p:spPr>
      </p:cxnSp>
      <p:sp>
        <p:nvSpPr>
          <p:cNvPr id="10" name="9 Rectángulo"/>
          <p:cNvSpPr/>
          <p:nvPr/>
        </p:nvSpPr>
        <p:spPr>
          <a:xfrm>
            <a:off x="395536" y="1052737"/>
            <a:ext cx="8136904" cy="923330"/>
          </a:xfrm>
          <a:prstGeom prst="rect">
            <a:avLst/>
          </a:prstGeom>
        </p:spPr>
        <p:txBody>
          <a:bodyPr wrap="square">
            <a:spAutoFit/>
          </a:bodyPr>
          <a:lstStyle/>
          <a:p>
            <a:pPr marL="0" lvl="1"/>
            <a:r>
              <a:rPr lang="es-ES" dirty="0" smtClean="0"/>
              <a:t> Declaración catastral</a:t>
            </a:r>
          </a:p>
          <a:p>
            <a:pPr marL="457200" lvl="2"/>
            <a:endParaRPr lang="es-ES" dirty="0" smtClean="0"/>
          </a:p>
          <a:p>
            <a:pPr marL="0" lvl="1"/>
            <a:r>
              <a:rPr lang="es-ES" b="1" dirty="0" smtClean="0"/>
              <a:t>	</a:t>
            </a:r>
          </a:p>
        </p:txBody>
      </p:sp>
      <p:sp>
        <p:nvSpPr>
          <p:cNvPr id="15" name="14 Elipse"/>
          <p:cNvSpPr/>
          <p:nvPr/>
        </p:nvSpPr>
        <p:spPr bwMode="auto">
          <a:xfrm>
            <a:off x="4932040" y="980728"/>
            <a:ext cx="2736304" cy="1008112"/>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endParaRPr kumimoji="0" lang="es-ES" sz="1000" b="1" i="0" u="none" strike="noStrike" cap="none" normalizeH="0" baseline="0" dirty="0" smtClean="0">
              <a:ln>
                <a:noFill/>
              </a:ln>
              <a:solidFill>
                <a:schemeClr val="tx1"/>
              </a:solidFill>
              <a:latin typeface="Arial" charset="0"/>
            </a:endParaRP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Para </a:t>
            </a:r>
            <a:r>
              <a:rPr kumimoji="0" lang="es-ES" sz="1000" b="1" i="0" u="none" strike="noStrike" cap="none" normalizeH="0" baseline="0" dirty="0" smtClean="0">
                <a:ln>
                  <a:noFill/>
                </a:ln>
                <a:solidFill>
                  <a:schemeClr val="tx1"/>
                </a:solidFill>
                <a:latin typeface="Arial" charset="0"/>
              </a:rPr>
              <a:t>realizar</a:t>
            </a:r>
            <a:r>
              <a:rPr kumimoji="0" lang="es-ES" sz="1000" b="1" i="0" u="none" strike="noStrike" cap="none" normalizeH="0" dirty="0" smtClean="0">
                <a:ln>
                  <a:noFill/>
                </a:ln>
                <a:solidFill>
                  <a:schemeClr val="tx1"/>
                </a:solidFill>
                <a:latin typeface="Arial" charset="0"/>
              </a:rPr>
              <a:t> una declaración</a:t>
            </a:r>
          </a:p>
          <a:p>
            <a:pPr marL="342900" indent="-342900" algn="ctr">
              <a:spcBef>
                <a:spcPct val="20000"/>
              </a:spcBef>
            </a:pPr>
            <a:r>
              <a:rPr lang="es-ES" sz="1000" b="1" dirty="0" smtClean="0"/>
              <a:t>el ciudadano debe </a:t>
            </a:r>
            <a:r>
              <a:rPr lang="es-ES" sz="1000" b="1" dirty="0" smtClean="0"/>
              <a:t>identificarse</a:t>
            </a:r>
            <a:r>
              <a:rPr lang="es-ES" sz="1000" b="1" dirty="0" smtClean="0"/>
              <a:t>. </a:t>
            </a:r>
            <a:endParaRPr lang="es-ES" sz="1000" b="1" dirty="0" smtClean="0"/>
          </a:p>
          <a:p>
            <a:pPr marL="342900" indent="-342900" algn="ctr">
              <a:spcBef>
                <a:spcPct val="20000"/>
              </a:spcBef>
            </a:pPr>
            <a:r>
              <a:rPr lang="es-ES" sz="1000" b="1" dirty="0" smtClean="0"/>
              <a:t>Puede </a:t>
            </a:r>
            <a:r>
              <a:rPr lang="es-ES" sz="1000" b="1" dirty="0" smtClean="0"/>
              <a:t>hacerlo con datos de su DNI o NIE, </a:t>
            </a:r>
            <a:endParaRPr lang="es-ES" sz="1000" b="1" dirty="0" smtClean="0"/>
          </a:p>
          <a:p>
            <a:pPr marL="342900" indent="-342900" algn="ctr">
              <a:spcBef>
                <a:spcPct val="20000"/>
              </a:spcBef>
            </a:pPr>
            <a:r>
              <a:rPr lang="es-ES" sz="1000" b="1" dirty="0" smtClean="0"/>
              <a:t>con </a:t>
            </a:r>
            <a:r>
              <a:rPr lang="es-ES" sz="1000" b="1" dirty="0" smtClean="0"/>
              <a:t>certificado digital o </a:t>
            </a:r>
            <a:r>
              <a:rPr lang="es-ES" sz="1000" b="1" dirty="0" err="1" smtClean="0"/>
              <a:t>Cl@ve</a:t>
            </a:r>
            <a:r>
              <a:rPr lang="es-ES" sz="1000" b="1" dirty="0" smtClean="0"/>
              <a:t> </a:t>
            </a:r>
            <a:endParaRPr lang="es-ES" sz="1000" b="1" dirty="0" smtClean="0"/>
          </a:p>
          <a:p>
            <a:pPr marL="342900" marR="0" indent="-342900" algn="ctr" defTabSz="914400" rtl="0" eaLnBrk="1" fontAlgn="base" latinLnBrk="0" hangingPunct="1">
              <a:lnSpc>
                <a:spcPct val="100000"/>
              </a:lnSpc>
              <a:spcBef>
                <a:spcPct val="20000"/>
              </a:spcBef>
              <a:spcAft>
                <a:spcPct val="0"/>
              </a:spcAft>
              <a:buClrTx/>
              <a:buSzTx/>
              <a:tabLst/>
            </a:pPr>
            <a:endParaRPr kumimoji="0" lang="en-US" sz="1000" b="1" i="0" u="none" strike="noStrike" cap="none" normalizeH="0" baseline="0" dirty="0" smtClean="0">
              <a:ln>
                <a:noFill/>
              </a:ln>
              <a:solidFill>
                <a:schemeClr val="tx1"/>
              </a:solidFill>
              <a:latin typeface="Arial" charset="0"/>
            </a:endParaRPr>
          </a:p>
        </p:txBody>
      </p:sp>
    </p:spTree>
    <p:extLst>
      <p:ext uri="{BB962C8B-B14F-4D97-AF65-F5344CB8AC3E}">
        <p14:creationId xmlns="" xmlns:p14="http://schemas.microsoft.com/office/powerpoint/2010/main" val="1608850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a:p>
            <a:pPr algn="r">
              <a:lnSpc>
                <a:spcPts val="1700"/>
              </a:lnSpc>
              <a:defRPr/>
            </a:pPr>
            <a:endParaRPr lang="es-ES" altLang="es-ES" sz="1800" dirty="0" smtClean="0">
              <a:solidFill>
                <a:srgbClr val="CC0000"/>
              </a:solidFill>
              <a:latin typeface="Century Gothic" panose="020B0502020202020204" pitchFamily="34"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4</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8136904" cy="923330"/>
          </a:xfrm>
          <a:prstGeom prst="rect">
            <a:avLst/>
          </a:prstGeom>
        </p:spPr>
        <p:txBody>
          <a:bodyPr wrap="square">
            <a:spAutoFit/>
          </a:bodyPr>
          <a:lstStyle/>
          <a:p>
            <a:pPr marL="0" lvl="1"/>
            <a:r>
              <a:rPr lang="es-ES" dirty="0" smtClean="0"/>
              <a:t> Declaración catastral</a:t>
            </a:r>
          </a:p>
          <a:p>
            <a:pPr marL="457200" lvl="2"/>
            <a:endParaRPr lang="es-ES" dirty="0" smtClean="0"/>
          </a:p>
          <a:p>
            <a:pPr marL="0" lvl="1"/>
            <a:r>
              <a:rPr lang="es-ES" b="1" dirty="0" smtClean="0"/>
              <a:t>	</a:t>
            </a:r>
          </a:p>
        </p:txBody>
      </p:sp>
      <p:pic>
        <p:nvPicPr>
          <p:cNvPr id="1027" name="Picture 3"/>
          <p:cNvPicPr>
            <a:picLocks noChangeAspect="1" noChangeArrowheads="1"/>
          </p:cNvPicPr>
          <p:nvPr/>
        </p:nvPicPr>
        <p:blipFill>
          <a:blip r:embed="rId4" cstate="print"/>
          <a:stretch>
            <a:fillRect/>
          </a:stretch>
        </p:blipFill>
        <p:spPr bwMode="auto">
          <a:xfrm>
            <a:off x="257663" y="1484784"/>
            <a:ext cx="8556668" cy="4479709"/>
          </a:xfrm>
          <a:prstGeom prst="rect">
            <a:avLst/>
          </a:prstGeom>
          <a:noFill/>
          <a:ln w="9525">
            <a:noFill/>
            <a:miter lim="800000"/>
            <a:headEnd/>
            <a:tailEnd/>
          </a:ln>
        </p:spPr>
      </p:pic>
      <p:sp>
        <p:nvSpPr>
          <p:cNvPr id="15" name="14 Elipse"/>
          <p:cNvSpPr/>
          <p:nvPr/>
        </p:nvSpPr>
        <p:spPr bwMode="auto">
          <a:xfrm>
            <a:off x="5148064" y="980728"/>
            <a:ext cx="2520280" cy="1008112"/>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Una vez id</a:t>
            </a:r>
            <a:r>
              <a:rPr kumimoji="0" lang="es-ES" sz="1000" b="1" i="0" u="none" strike="noStrike" cap="none" normalizeH="0" dirty="0" smtClean="0">
                <a:ln>
                  <a:noFill/>
                </a:ln>
                <a:solidFill>
                  <a:schemeClr val="tx1"/>
                </a:solidFill>
                <a:latin typeface="Arial" charset="0"/>
              </a:rPr>
              <a:t>entificado se muestran</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sus datos personales</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pudiendo modificar</a:t>
            </a:r>
            <a:r>
              <a:rPr kumimoji="0" lang="es-ES" sz="1000" b="1" i="0" u="none" strike="noStrike" cap="none" normalizeH="0" dirty="0" smtClean="0">
                <a:ln>
                  <a:noFill/>
                </a:ln>
                <a:solidFill>
                  <a:schemeClr val="tx1"/>
                </a:solidFill>
                <a:latin typeface="Arial" charset="0"/>
              </a:rPr>
              <a:t> el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dirty="0" smtClean="0">
                <a:ln>
                  <a:noFill/>
                </a:ln>
                <a:solidFill>
                  <a:schemeClr val="tx1"/>
                </a:solidFill>
                <a:latin typeface="Arial" charset="0"/>
              </a:rPr>
              <a:t>domicilio de notificación</a:t>
            </a:r>
            <a:endParaRPr kumimoji="0" lang="en-US" sz="1000" b="1" i="0" u="none" strike="noStrike" cap="none" normalizeH="0" baseline="0" dirty="0" smtClean="0">
              <a:ln>
                <a:noFill/>
              </a:ln>
              <a:solidFill>
                <a:schemeClr val="tx1"/>
              </a:solidFill>
              <a:latin typeface="Arial" charset="0"/>
            </a:endParaRPr>
          </a:p>
        </p:txBody>
      </p:sp>
      <p:pic>
        <p:nvPicPr>
          <p:cNvPr id="2051" name="Picture 3"/>
          <p:cNvPicPr>
            <a:picLocks noChangeAspect="1" noChangeArrowheads="1"/>
          </p:cNvPicPr>
          <p:nvPr/>
        </p:nvPicPr>
        <p:blipFill>
          <a:blip r:embed="rId5" cstate="print"/>
          <a:srcRect/>
          <a:stretch>
            <a:fillRect/>
          </a:stretch>
        </p:blipFill>
        <p:spPr bwMode="auto">
          <a:xfrm>
            <a:off x="179512" y="2276872"/>
            <a:ext cx="8665840" cy="648072"/>
          </a:xfrm>
          <a:prstGeom prst="rect">
            <a:avLst/>
          </a:prstGeom>
          <a:noFill/>
          <a:ln w="9525">
            <a:noFill/>
            <a:miter lim="800000"/>
            <a:headEnd/>
            <a:tailEnd/>
          </a:ln>
        </p:spPr>
      </p:pic>
      <p:cxnSp>
        <p:nvCxnSpPr>
          <p:cNvPr id="17" name="16 Conector recto de flecha"/>
          <p:cNvCxnSpPr>
            <a:stCxn id="15" idx="4"/>
          </p:cNvCxnSpPr>
          <p:nvPr/>
        </p:nvCxnSpPr>
        <p:spPr bwMode="auto">
          <a:xfrm flipH="1">
            <a:off x="4860032" y="1988840"/>
            <a:ext cx="1548172" cy="1008112"/>
          </a:xfrm>
          <a:prstGeom prst="straightConnector1">
            <a:avLst/>
          </a:prstGeom>
          <a:solidFill>
            <a:srgbClr val="FF0000"/>
          </a:solidFill>
          <a:ln w="9525" cap="flat" cmpd="sng" algn="ctr">
            <a:solidFill>
              <a:srgbClr val="F06F28"/>
            </a:solidFill>
            <a:prstDash val="solid"/>
            <a:round/>
            <a:headEnd type="none" w="med" len="med"/>
            <a:tailEnd type="arrow"/>
          </a:ln>
          <a:effectLst/>
        </p:spPr>
      </p:cxnSp>
    </p:spTree>
    <p:extLst>
      <p:ext uri="{BB962C8B-B14F-4D97-AF65-F5344CB8AC3E}">
        <p14:creationId xmlns="" xmlns:p14="http://schemas.microsoft.com/office/powerpoint/2010/main" val="1608850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tretch>
            <a:fillRect/>
          </a:stretch>
        </p:blipFill>
        <p:spPr bwMode="auto">
          <a:xfrm>
            <a:off x="827584" y="1700808"/>
            <a:ext cx="7847040" cy="4385866"/>
          </a:xfrm>
          <a:prstGeom prst="rect">
            <a:avLst/>
          </a:prstGeom>
          <a:noFill/>
          <a:ln w="9525">
            <a:noFill/>
            <a:miter lim="800000"/>
            <a:headEnd/>
            <a:tailEnd/>
          </a:ln>
        </p:spPr>
      </p:pic>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a:p>
            <a:pPr algn="r">
              <a:lnSpc>
                <a:spcPts val="1700"/>
              </a:lnSpc>
              <a:defRPr/>
            </a:pPr>
            <a:endParaRPr lang="es-ES" altLang="es-ES" sz="1800" dirty="0" smtClean="0">
              <a:solidFill>
                <a:srgbClr val="CC0000"/>
              </a:solidFill>
              <a:latin typeface="Century Gothic" panose="020B0502020202020204" pitchFamily="34" charset="0"/>
            </a:endParaRPr>
          </a:p>
        </p:txBody>
      </p:sp>
      <p:pic>
        <p:nvPicPr>
          <p:cNvPr id="6" name="Picture 2" descr="C:\Users\50799134T\AppData\Local\Microsoft\Windows\INetCache\Content.Outlook\PM6JZTHO\logo DGC-.png"/>
          <p:cNvPicPr>
            <a:picLocks noChangeAspect="1" noChangeArrowheads="1"/>
          </p:cNvPicPr>
          <p:nvPr/>
        </p:nvPicPr>
        <p:blipFill>
          <a:blip r:embed="rId3"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5</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4"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8136904" cy="923330"/>
          </a:xfrm>
          <a:prstGeom prst="rect">
            <a:avLst/>
          </a:prstGeom>
        </p:spPr>
        <p:txBody>
          <a:bodyPr wrap="square">
            <a:spAutoFit/>
          </a:bodyPr>
          <a:lstStyle/>
          <a:p>
            <a:pPr marL="0" lvl="1"/>
            <a:r>
              <a:rPr lang="es-ES" dirty="0" smtClean="0"/>
              <a:t> Declaración catastral</a:t>
            </a:r>
          </a:p>
          <a:p>
            <a:pPr marL="457200" lvl="2"/>
            <a:endParaRPr lang="es-ES" dirty="0" smtClean="0"/>
          </a:p>
          <a:p>
            <a:pPr marL="0" lvl="1"/>
            <a:r>
              <a:rPr lang="es-ES" b="1" dirty="0" smtClean="0"/>
              <a:t>	</a:t>
            </a:r>
          </a:p>
        </p:txBody>
      </p:sp>
      <p:cxnSp>
        <p:nvCxnSpPr>
          <p:cNvPr id="17" name="16 Conector recto de flecha"/>
          <p:cNvCxnSpPr/>
          <p:nvPr/>
        </p:nvCxnSpPr>
        <p:spPr bwMode="auto">
          <a:xfrm>
            <a:off x="1979712" y="3789040"/>
            <a:ext cx="72008" cy="720080"/>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5" name="Picture 2"/>
          <p:cNvPicPr>
            <a:picLocks noChangeAspect="1" noChangeArrowheads="1"/>
          </p:cNvPicPr>
          <p:nvPr/>
        </p:nvPicPr>
        <p:blipFill>
          <a:blip r:embed="rId5" cstate="print"/>
          <a:srcRect/>
          <a:stretch>
            <a:fillRect/>
          </a:stretch>
        </p:blipFill>
        <p:spPr bwMode="auto">
          <a:xfrm>
            <a:off x="827584" y="2132856"/>
            <a:ext cx="7488832" cy="750808"/>
          </a:xfrm>
          <a:prstGeom prst="rect">
            <a:avLst/>
          </a:prstGeom>
          <a:noFill/>
          <a:ln w="9525">
            <a:noFill/>
            <a:miter lim="800000"/>
            <a:headEnd/>
            <a:tailEnd/>
          </a:ln>
        </p:spPr>
      </p:pic>
      <p:pic>
        <p:nvPicPr>
          <p:cNvPr id="12" name="Picture 3"/>
          <p:cNvPicPr>
            <a:picLocks noChangeAspect="1" noChangeArrowheads="1"/>
          </p:cNvPicPr>
          <p:nvPr/>
        </p:nvPicPr>
        <p:blipFill>
          <a:blip r:embed="rId6" cstate="print"/>
          <a:srcRect/>
          <a:stretch>
            <a:fillRect/>
          </a:stretch>
        </p:blipFill>
        <p:spPr bwMode="auto">
          <a:xfrm>
            <a:off x="179512" y="2060848"/>
            <a:ext cx="8712968" cy="864096"/>
          </a:xfrm>
          <a:prstGeom prst="rect">
            <a:avLst/>
          </a:prstGeom>
          <a:noFill/>
          <a:ln w="9525">
            <a:noFill/>
            <a:miter lim="800000"/>
            <a:headEnd/>
            <a:tailEnd/>
          </a:ln>
        </p:spPr>
      </p:pic>
      <p:sp>
        <p:nvSpPr>
          <p:cNvPr id="15" name="14 Elipse"/>
          <p:cNvSpPr/>
          <p:nvPr/>
        </p:nvSpPr>
        <p:spPr bwMode="auto">
          <a:xfrm>
            <a:off x="683568" y="2780928"/>
            <a:ext cx="2520280" cy="1008112"/>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Puede actuar</a:t>
            </a:r>
            <a:r>
              <a:rPr kumimoji="0" lang="es-ES" sz="1000" b="1" i="0" u="none" strike="noStrike" cap="none" normalizeH="0" dirty="0" smtClean="0">
                <a:ln>
                  <a:noFill/>
                </a:ln>
                <a:solidFill>
                  <a:schemeClr val="tx1"/>
                </a:solidFill>
                <a:latin typeface="Arial" charset="0"/>
              </a:rPr>
              <a:t> como representante</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marcando la casilla</a:t>
            </a:r>
            <a:endParaRPr kumimoji="0" lang="es-ES" sz="1000" b="1" i="0" u="none" strike="noStrike" cap="none" normalizeH="0" dirty="0" smtClean="0">
              <a:ln>
                <a:noFill/>
              </a:ln>
              <a:solidFill>
                <a:schemeClr val="tx1"/>
              </a:solidFill>
              <a:latin typeface="Arial" charset="0"/>
            </a:endParaRP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para adjuntar el documento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d</a:t>
            </a:r>
            <a:r>
              <a:rPr kumimoji="0" lang="es-ES" sz="1000" b="1" i="0" u="none" strike="noStrike" cap="none" normalizeH="0" baseline="0" dirty="0" smtClean="0">
                <a:ln>
                  <a:noFill/>
                </a:ln>
                <a:solidFill>
                  <a:schemeClr val="tx1"/>
                </a:solidFill>
                <a:latin typeface="Arial" charset="0"/>
              </a:rPr>
              <a:t>e representación</a:t>
            </a:r>
            <a:endParaRPr kumimoji="0" lang="en-US" sz="1000" b="1" i="0" u="none" strike="noStrike" cap="none" normalizeH="0" baseline="0" dirty="0" smtClean="0">
              <a:ln>
                <a:noFill/>
              </a:ln>
              <a:solidFill>
                <a:schemeClr val="tx1"/>
              </a:solidFill>
              <a:latin typeface="Arial" charset="0"/>
            </a:endParaRPr>
          </a:p>
        </p:txBody>
      </p:sp>
    </p:spTree>
    <p:extLst>
      <p:ext uri="{BB962C8B-B14F-4D97-AF65-F5344CB8AC3E}">
        <p14:creationId xmlns="" xmlns:p14="http://schemas.microsoft.com/office/powerpoint/2010/main" val="16088503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a:p>
            <a:pPr algn="r">
              <a:lnSpc>
                <a:spcPts val="1700"/>
              </a:lnSpc>
              <a:defRPr/>
            </a:pPr>
            <a:endParaRPr lang="es-ES" altLang="es-ES" sz="1800" dirty="0" smtClean="0">
              <a:solidFill>
                <a:srgbClr val="CC0000"/>
              </a:solidFill>
              <a:latin typeface="Century Gothic" panose="020B0502020202020204" pitchFamily="34"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6</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8136904" cy="923330"/>
          </a:xfrm>
          <a:prstGeom prst="rect">
            <a:avLst/>
          </a:prstGeom>
        </p:spPr>
        <p:txBody>
          <a:bodyPr wrap="square">
            <a:spAutoFit/>
          </a:bodyPr>
          <a:lstStyle/>
          <a:p>
            <a:pPr marL="0" lvl="1"/>
            <a:r>
              <a:rPr lang="es-ES" dirty="0" smtClean="0"/>
              <a:t> Declaración catastral</a:t>
            </a:r>
          </a:p>
          <a:p>
            <a:pPr marL="457200" lvl="2"/>
            <a:endParaRPr lang="es-ES" dirty="0" smtClean="0"/>
          </a:p>
          <a:p>
            <a:pPr marL="0" lvl="1"/>
            <a:r>
              <a:rPr lang="es-ES" b="1" dirty="0" smtClean="0"/>
              <a:t>	</a:t>
            </a:r>
          </a:p>
        </p:txBody>
      </p:sp>
      <p:pic>
        <p:nvPicPr>
          <p:cNvPr id="2050" name="Picture 2"/>
          <p:cNvPicPr>
            <a:picLocks noChangeAspect="1" noChangeArrowheads="1"/>
          </p:cNvPicPr>
          <p:nvPr/>
        </p:nvPicPr>
        <p:blipFill>
          <a:blip r:embed="rId4" cstate="print"/>
          <a:stretch>
            <a:fillRect/>
          </a:stretch>
        </p:blipFill>
        <p:spPr bwMode="auto">
          <a:xfrm>
            <a:off x="332327" y="1628800"/>
            <a:ext cx="8359984" cy="4265051"/>
          </a:xfrm>
          <a:prstGeom prst="rect">
            <a:avLst/>
          </a:prstGeom>
          <a:noFill/>
          <a:ln w="9525">
            <a:noFill/>
            <a:miter lim="800000"/>
            <a:headEnd/>
            <a:tailEnd/>
          </a:ln>
        </p:spPr>
      </p:pic>
      <p:sp>
        <p:nvSpPr>
          <p:cNvPr id="9" name="8 Elipse"/>
          <p:cNvSpPr/>
          <p:nvPr/>
        </p:nvSpPr>
        <p:spPr bwMode="auto">
          <a:xfrm>
            <a:off x="1475656" y="3356992"/>
            <a:ext cx="2520280" cy="1008112"/>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Al pulsar “Seleccionar y adjuntar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documento</a:t>
            </a:r>
            <a:r>
              <a:rPr kumimoji="0" lang="es-ES" sz="1000" b="1" i="0" u="none" strike="noStrike" cap="none" normalizeH="0" baseline="0" dirty="0" smtClean="0">
                <a:ln>
                  <a:noFill/>
                </a:ln>
                <a:solidFill>
                  <a:schemeClr val="tx1"/>
                </a:solidFill>
                <a:latin typeface="Arial" charset="0"/>
              </a:rPr>
              <a:t>” se abrirá el explorador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de </a:t>
            </a:r>
            <a:r>
              <a:rPr lang="es-ES" sz="1000" b="1" dirty="0" err="1" smtClean="0"/>
              <a:t>windows</a:t>
            </a:r>
            <a:r>
              <a:rPr lang="es-ES" sz="1000" b="1" dirty="0" smtClean="0"/>
              <a:t> para elegir el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fichero correspondiente</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p:nvPr/>
        </p:nvCxnSpPr>
        <p:spPr bwMode="auto">
          <a:xfrm flipV="1">
            <a:off x="2771800" y="4293096"/>
            <a:ext cx="3312368" cy="72008"/>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323528" y="2132856"/>
            <a:ext cx="6696744" cy="671396"/>
          </a:xfrm>
          <a:prstGeom prst="rect">
            <a:avLst/>
          </a:prstGeom>
          <a:noFill/>
          <a:ln w="9525">
            <a:noFill/>
            <a:miter lim="800000"/>
            <a:headEnd/>
            <a:tailEnd/>
          </a:ln>
        </p:spPr>
      </p:pic>
      <p:pic>
        <p:nvPicPr>
          <p:cNvPr id="14" name="Picture 3"/>
          <p:cNvPicPr>
            <a:picLocks noChangeAspect="1" noChangeArrowheads="1"/>
          </p:cNvPicPr>
          <p:nvPr/>
        </p:nvPicPr>
        <p:blipFill>
          <a:blip r:embed="rId6" cstate="print"/>
          <a:srcRect/>
          <a:stretch>
            <a:fillRect/>
          </a:stretch>
        </p:blipFill>
        <p:spPr bwMode="auto">
          <a:xfrm>
            <a:off x="179512" y="2132856"/>
            <a:ext cx="8665840" cy="648072"/>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a:p>
            <a:pPr algn="r">
              <a:lnSpc>
                <a:spcPts val="1700"/>
              </a:lnSpc>
              <a:defRPr/>
            </a:pPr>
            <a:endParaRPr lang="es-ES" altLang="es-ES" sz="1800" dirty="0" smtClean="0">
              <a:solidFill>
                <a:srgbClr val="CC0000"/>
              </a:solidFill>
              <a:latin typeface="Century Gothic" panose="020B0502020202020204" pitchFamily="34"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7</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8136904" cy="923330"/>
          </a:xfrm>
          <a:prstGeom prst="rect">
            <a:avLst/>
          </a:prstGeom>
        </p:spPr>
        <p:txBody>
          <a:bodyPr wrap="square">
            <a:spAutoFit/>
          </a:bodyPr>
          <a:lstStyle/>
          <a:p>
            <a:pPr marL="0" lvl="1"/>
            <a:r>
              <a:rPr lang="es-ES" dirty="0" smtClean="0"/>
              <a:t> Declaración catastral</a:t>
            </a:r>
          </a:p>
          <a:p>
            <a:pPr marL="457200" lvl="2"/>
            <a:endParaRPr lang="es-ES" dirty="0" smtClean="0"/>
          </a:p>
          <a:p>
            <a:pPr marL="0" lvl="1"/>
            <a:r>
              <a:rPr lang="es-ES" b="1" dirty="0" smtClean="0"/>
              <a:t>	</a:t>
            </a:r>
          </a:p>
        </p:txBody>
      </p:sp>
      <p:pic>
        <p:nvPicPr>
          <p:cNvPr id="3074" name="Picture 2"/>
          <p:cNvPicPr>
            <a:picLocks noChangeAspect="1" noChangeArrowheads="1"/>
          </p:cNvPicPr>
          <p:nvPr/>
        </p:nvPicPr>
        <p:blipFill>
          <a:blip r:embed="rId4" cstate="print"/>
          <a:stretch>
            <a:fillRect/>
          </a:stretch>
        </p:blipFill>
        <p:spPr bwMode="auto">
          <a:xfrm>
            <a:off x="396806" y="1556792"/>
            <a:ext cx="7270267" cy="4534737"/>
          </a:xfrm>
          <a:prstGeom prst="rect">
            <a:avLst/>
          </a:prstGeom>
          <a:noFill/>
          <a:ln w="9525">
            <a:noFill/>
            <a:miter lim="800000"/>
            <a:headEnd/>
            <a:tailEnd/>
          </a:ln>
        </p:spPr>
      </p:pic>
      <p:sp>
        <p:nvSpPr>
          <p:cNvPr id="9" name="8 Elipse"/>
          <p:cNvSpPr/>
          <p:nvPr/>
        </p:nvSpPr>
        <p:spPr bwMode="auto">
          <a:xfrm>
            <a:off x="1475656" y="3356992"/>
            <a:ext cx="2520280" cy="1008112"/>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Una vez seleccionado se mostrarán</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los datos del documento</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p:nvPr/>
        </p:nvCxnSpPr>
        <p:spPr bwMode="auto">
          <a:xfrm flipH="1">
            <a:off x="2699792" y="4365104"/>
            <a:ext cx="72008" cy="792088"/>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395536" y="2132856"/>
            <a:ext cx="7488832" cy="750808"/>
          </a:xfrm>
          <a:prstGeom prst="rect">
            <a:avLst/>
          </a:prstGeom>
          <a:noFill/>
          <a:ln w="9525">
            <a:noFill/>
            <a:miter lim="800000"/>
            <a:headEnd/>
            <a:tailEnd/>
          </a:ln>
        </p:spPr>
      </p:pic>
      <p:pic>
        <p:nvPicPr>
          <p:cNvPr id="14" name="Picture 3"/>
          <p:cNvPicPr>
            <a:picLocks noChangeAspect="1" noChangeArrowheads="1"/>
          </p:cNvPicPr>
          <p:nvPr/>
        </p:nvPicPr>
        <p:blipFill>
          <a:blip r:embed="rId6" cstate="print"/>
          <a:srcRect/>
          <a:stretch>
            <a:fillRect/>
          </a:stretch>
        </p:blipFill>
        <p:spPr bwMode="auto">
          <a:xfrm>
            <a:off x="179512" y="2204864"/>
            <a:ext cx="8665840" cy="648072"/>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8</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4098" name="Picture 2"/>
          <p:cNvPicPr>
            <a:picLocks noChangeAspect="1" noChangeArrowheads="1"/>
          </p:cNvPicPr>
          <p:nvPr/>
        </p:nvPicPr>
        <p:blipFill>
          <a:blip r:embed="rId4" cstate="print"/>
          <a:stretch>
            <a:fillRect/>
          </a:stretch>
        </p:blipFill>
        <p:spPr bwMode="auto">
          <a:xfrm>
            <a:off x="329617" y="1484784"/>
            <a:ext cx="8414390" cy="4602971"/>
          </a:xfrm>
          <a:prstGeom prst="rect">
            <a:avLst/>
          </a:prstGeom>
          <a:noFill/>
          <a:ln w="9525">
            <a:noFill/>
            <a:miter lim="800000"/>
            <a:headEnd/>
            <a:tailEnd/>
          </a:ln>
        </p:spPr>
      </p:pic>
      <p:sp>
        <p:nvSpPr>
          <p:cNvPr id="9" name="8 Elipse"/>
          <p:cNvSpPr/>
          <p:nvPr/>
        </p:nvSpPr>
        <p:spPr bwMode="auto">
          <a:xfrm>
            <a:off x="2483768" y="2204864"/>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Al continuar</a:t>
            </a:r>
            <a:r>
              <a:rPr kumimoji="0" lang="es-ES" sz="1000" b="1" i="0" u="none" strike="noStrike" cap="none" normalizeH="0" dirty="0" smtClean="0">
                <a:ln>
                  <a:noFill/>
                </a:ln>
                <a:solidFill>
                  <a:schemeClr val="tx1"/>
                </a:solidFill>
                <a:latin typeface="Arial" charset="0"/>
              </a:rPr>
              <a:t> se mostrarán las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dirty="0" smtClean="0">
                <a:ln>
                  <a:noFill/>
                </a:ln>
                <a:solidFill>
                  <a:schemeClr val="tx1"/>
                </a:solidFill>
                <a:latin typeface="Arial" charset="0"/>
              </a:rPr>
              <a:t>alteraciones a declarar</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4"/>
          </p:cNvCxnSpPr>
          <p:nvPr/>
        </p:nvCxnSpPr>
        <p:spPr bwMode="auto">
          <a:xfrm flipH="1">
            <a:off x="3563888" y="2996952"/>
            <a:ext cx="180020" cy="288032"/>
          </a:xfrm>
          <a:prstGeom prst="straightConnector1">
            <a:avLst/>
          </a:prstGeom>
          <a:solidFill>
            <a:srgbClr val="FF0000"/>
          </a:solidFill>
          <a:ln w="9525" cap="flat" cmpd="sng" algn="ctr">
            <a:solidFill>
              <a:srgbClr val="F06F28"/>
            </a:solidFill>
            <a:prstDash val="solid"/>
            <a:round/>
            <a:headEnd type="none" w="med" len="med"/>
            <a:tailEnd type="arrow"/>
          </a:ln>
          <a:effectLst/>
        </p:spPr>
      </p:cxnSp>
      <p:sp>
        <p:nvSpPr>
          <p:cNvPr id="16" name="15 Elipse"/>
          <p:cNvSpPr/>
          <p:nvPr/>
        </p:nvSpPr>
        <p:spPr bwMode="auto">
          <a:xfrm>
            <a:off x="3995936" y="1268760"/>
            <a:ext cx="2520280" cy="1008112"/>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Puede volver</a:t>
            </a:r>
            <a:r>
              <a:rPr kumimoji="0" lang="es-ES" sz="1000" b="1" i="0" u="none" strike="noStrike" cap="none" normalizeH="0" dirty="0" smtClean="0">
                <a:ln>
                  <a:noFill/>
                </a:ln>
                <a:solidFill>
                  <a:schemeClr val="tx1"/>
                </a:solidFill>
                <a:latin typeface="Arial" charset="0"/>
              </a:rPr>
              <a:t> atrás para modificar</a:t>
            </a:r>
          </a:p>
          <a:p>
            <a:pPr marL="342900" marR="0" indent="-342900" algn="ctr" defTabSz="914400" rtl="0" eaLnBrk="1" fontAlgn="base" latinLnBrk="0" hangingPunct="1">
              <a:lnSpc>
                <a:spcPct val="100000"/>
              </a:lnSpc>
              <a:spcBef>
                <a:spcPct val="20000"/>
              </a:spcBef>
              <a:spcAft>
                <a:spcPct val="0"/>
              </a:spcAft>
              <a:buClrTx/>
              <a:buSzTx/>
              <a:tabLst/>
            </a:pPr>
            <a:r>
              <a:rPr lang="es-ES" sz="1000" b="1" baseline="0" dirty="0" smtClean="0"/>
              <a:t>los</a:t>
            </a:r>
            <a:r>
              <a:rPr lang="es-ES" sz="1000" b="1" dirty="0" smtClean="0"/>
              <a:t> datos del declarante</a:t>
            </a:r>
            <a:endParaRPr kumimoji="0" lang="en-US" sz="1000" b="1" i="0" u="none" strike="noStrike" cap="none" normalizeH="0" baseline="0" dirty="0" smtClean="0">
              <a:ln>
                <a:noFill/>
              </a:ln>
              <a:solidFill>
                <a:schemeClr val="tx1"/>
              </a:solidFill>
              <a:latin typeface="Arial" charset="0"/>
            </a:endParaRPr>
          </a:p>
        </p:txBody>
      </p:sp>
      <p:cxnSp>
        <p:nvCxnSpPr>
          <p:cNvPr id="17" name="16 Conector recto de flecha"/>
          <p:cNvCxnSpPr>
            <a:stCxn id="16" idx="6"/>
          </p:cNvCxnSpPr>
          <p:nvPr/>
        </p:nvCxnSpPr>
        <p:spPr bwMode="auto">
          <a:xfrm>
            <a:off x="6516216" y="1772816"/>
            <a:ext cx="864096" cy="504056"/>
          </a:xfrm>
          <a:prstGeom prst="straightConnector1">
            <a:avLst/>
          </a:prstGeom>
          <a:solidFill>
            <a:srgbClr val="FF0000"/>
          </a:solidFill>
          <a:ln w="9525" cap="flat" cmpd="sng" algn="ctr">
            <a:solidFill>
              <a:srgbClr val="F06F28"/>
            </a:solidFill>
            <a:prstDash val="solid"/>
            <a:round/>
            <a:headEnd type="none" w="med" len="med"/>
            <a:tailEnd type="arrow"/>
          </a:ln>
          <a:effectLst/>
        </p:spPr>
      </p:cxnSp>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9</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5122" name="Picture 2"/>
          <p:cNvPicPr>
            <a:picLocks noChangeAspect="1" noChangeArrowheads="1"/>
          </p:cNvPicPr>
          <p:nvPr/>
        </p:nvPicPr>
        <p:blipFill>
          <a:blip r:embed="rId4" cstate="print"/>
          <a:srcRect/>
          <a:stretch>
            <a:fillRect/>
          </a:stretch>
        </p:blipFill>
        <p:spPr bwMode="auto">
          <a:xfrm>
            <a:off x="899592" y="1412776"/>
            <a:ext cx="5904656" cy="4695209"/>
          </a:xfrm>
          <a:prstGeom prst="rect">
            <a:avLst/>
          </a:prstGeom>
          <a:noFill/>
          <a:ln w="9525">
            <a:noFill/>
            <a:miter lim="800000"/>
            <a:headEnd/>
            <a:tailEnd/>
          </a:ln>
        </p:spPr>
      </p:pic>
      <p:sp>
        <p:nvSpPr>
          <p:cNvPr id="9" name="8 Elipse"/>
          <p:cNvSpPr/>
          <p:nvPr/>
        </p:nvSpPr>
        <p:spPr bwMode="auto">
          <a:xfrm>
            <a:off x="6516216" y="1772816"/>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Al elegir las deseadas se mostrarán</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los datos a rellenar para cada una</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de ellas</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4"/>
          </p:cNvCxnSpPr>
          <p:nvPr/>
        </p:nvCxnSpPr>
        <p:spPr bwMode="auto">
          <a:xfrm flipH="1">
            <a:off x="6588224" y="2564904"/>
            <a:ext cx="1188132" cy="720080"/>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3074" name="Picture 2"/>
          <p:cNvPicPr>
            <a:picLocks noChangeAspect="1" noChangeArrowheads="1"/>
          </p:cNvPicPr>
          <p:nvPr/>
        </p:nvPicPr>
        <p:blipFill>
          <a:blip r:embed="rId5" cstate="print"/>
          <a:srcRect/>
          <a:stretch>
            <a:fillRect/>
          </a:stretch>
        </p:blipFill>
        <p:spPr bwMode="auto">
          <a:xfrm>
            <a:off x="1187624" y="2295959"/>
            <a:ext cx="864096" cy="124929"/>
          </a:xfrm>
          <a:prstGeom prst="rect">
            <a:avLst/>
          </a:prstGeom>
          <a:noFill/>
          <a:ln w="9525">
            <a:noFill/>
            <a:miter lim="800000"/>
            <a:headEnd/>
            <a:tailEnd/>
          </a:ln>
        </p:spPr>
      </p:pic>
      <p:pic>
        <p:nvPicPr>
          <p:cNvPr id="3075" name="Picture 3"/>
          <p:cNvPicPr>
            <a:picLocks noChangeAspect="1" noChangeArrowheads="1"/>
          </p:cNvPicPr>
          <p:nvPr/>
        </p:nvPicPr>
        <p:blipFill>
          <a:blip r:embed="rId6" cstate="print"/>
          <a:srcRect/>
          <a:stretch>
            <a:fillRect/>
          </a:stretch>
        </p:blipFill>
        <p:spPr bwMode="auto">
          <a:xfrm>
            <a:off x="1115616" y="3376413"/>
            <a:ext cx="1191767" cy="124595"/>
          </a:xfrm>
          <a:prstGeom prst="rect">
            <a:avLst/>
          </a:prstGeom>
          <a:noFill/>
          <a:ln w="9525">
            <a:noFill/>
            <a:miter lim="800000"/>
            <a:headEnd/>
            <a:tailEnd/>
          </a:ln>
        </p:spPr>
      </p:pic>
      <p:pic>
        <p:nvPicPr>
          <p:cNvPr id="3076" name="Picture 4"/>
          <p:cNvPicPr>
            <a:picLocks noChangeAspect="1" noChangeArrowheads="1"/>
          </p:cNvPicPr>
          <p:nvPr/>
        </p:nvPicPr>
        <p:blipFill>
          <a:blip r:embed="rId7" cstate="print"/>
          <a:srcRect/>
          <a:stretch>
            <a:fillRect/>
          </a:stretch>
        </p:blipFill>
        <p:spPr bwMode="auto">
          <a:xfrm>
            <a:off x="1187625" y="4447931"/>
            <a:ext cx="1152128" cy="126185"/>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10</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6147" name="Picture 3"/>
          <p:cNvPicPr>
            <a:picLocks noChangeAspect="1" noChangeArrowheads="1"/>
          </p:cNvPicPr>
          <p:nvPr/>
        </p:nvPicPr>
        <p:blipFill>
          <a:blip r:embed="rId4" cstate="print"/>
          <a:srcRect/>
          <a:stretch>
            <a:fillRect/>
          </a:stretch>
        </p:blipFill>
        <p:spPr bwMode="auto">
          <a:xfrm>
            <a:off x="755576" y="1340768"/>
            <a:ext cx="7128792" cy="4736895"/>
          </a:xfrm>
          <a:prstGeom prst="rect">
            <a:avLst/>
          </a:prstGeom>
          <a:noFill/>
          <a:ln w="9525">
            <a:noFill/>
            <a:miter lim="800000"/>
            <a:headEnd/>
            <a:tailEnd/>
          </a:ln>
        </p:spPr>
      </p:pic>
      <p:sp>
        <p:nvSpPr>
          <p:cNvPr id="9" name="8 Elipse"/>
          <p:cNvSpPr/>
          <p:nvPr/>
        </p:nvSpPr>
        <p:spPr bwMode="auto">
          <a:xfrm>
            <a:off x="3131840" y="980728"/>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Debe rellenar las referencias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afectadas en cada alteración y pulsar +</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4"/>
          </p:cNvCxnSpPr>
          <p:nvPr/>
        </p:nvCxnSpPr>
        <p:spPr bwMode="auto">
          <a:xfrm flipH="1">
            <a:off x="2843808" y="1772816"/>
            <a:ext cx="1548172" cy="1152128"/>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971600" y="2492896"/>
            <a:ext cx="864096" cy="124929"/>
          </a:xfrm>
          <a:prstGeom prst="rect">
            <a:avLst/>
          </a:prstGeom>
          <a:noFill/>
          <a:ln w="9525">
            <a:noFill/>
            <a:miter lim="800000"/>
            <a:headEnd/>
            <a:tailEnd/>
          </a:ln>
        </p:spPr>
      </p:pic>
      <p:pic>
        <p:nvPicPr>
          <p:cNvPr id="14" name="Picture 3"/>
          <p:cNvPicPr>
            <a:picLocks noChangeAspect="1" noChangeArrowheads="1"/>
          </p:cNvPicPr>
          <p:nvPr/>
        </p:nvPicPr>
        <p:blipFill>
          <a:blip r:embed="rId6" cstate="print"/>
          <a:srcRect/>
          <a:stretch>
            <a:fillRect/>
          </a:stretch>
        </p:blipFill>
        <p:spPr bwMode="auto">
          <a:xfrm>
            <a:off x="971600" y="3789040"/>
            <a:ext cx="1191767" cy="124595"/>
          </a:xfrm>
          <a:prstGeom prst="rect">
            <a:avLst/>
          </a:prstGeom>
          <a:noFill/>
          <a:ln w="9525">
            <a:noFill/>
            <a:miter lim="800000"/>
            <a:headEnd/>
            <a:tailEnd/>
          </a:ln>
        </p:spPr>
      </p:pic>
      <p:pic>
        <p:nvPicPr>
          <p:cNvPr id="15" name="Picture 4"/>
          <p:cNvPicPr>
            <a:picLocks noChangeAspect="1" noChangeArrowheads="1"/>
          </p:cNvPicPr>
          <p:nvPr/>
        </p:nvPicPr>
        <p:blipFill>
          <a:blip r:embed="rId7" cstate="print"/>
          <a:srcRect/>
          <a:stretch>
            <a:fillRect/>
          </a:stretch>
        </p:blipFill>
        <p:spPr bwMode="auto">
          <a:xfrm>
            <a:off x="971600" y="5085184"/>
            <a:ext cx="1152128" cy="126185"/>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11</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7170" name="Picture 2"/>
          <p:cNvPicPr>
            <a:picLocks noChangeAspect="1" noChangeArrowheads="1"/>
          </p:cNvPicPr>
          <p:nvPr/>
        </p:nvPicPr>
        <p:blipFill>
          <a:blip r:embed="rId4" cstate="print"/>
          <a:srcRect/>
          <a:stretch>
            <a:fillRect/>
          </a:stretch>
        </p:blipFill>
        <p:spPr bwMode="auto">
          <a:xfrm>
            <a:off x="1547664" y="1533291"/>
            <a:ext cx="6372225" cy="4725096"/>
          </a:xfrm>
          <a:prstGeom prst="rect">
            <a:avLst/>
          </a:prstGeom>
          <a:noFill/>
          <a:ln w="9525">
            <a:noFill/>
            <a:miter lim="800000"/>
            <a:headEnd/>
            <a:tailEnd/>
          </a:ln>
        </p:spPr>
      </p:pic>
      <p:sp>
        <p:nvSpPr>
          <p:cNvPr id="9" name="8 Elipse"/>
          <p:cNvSpPr/>
          <p:nvPr/>
        </p:nvSpPr>
        <p:spPr bwMode="auto">
          <a:xfrm>
            <a:off x="4355976" y="980728"/>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Se mostrará</a:t>
            </a:r>
            <a:r>
              <a:rPr kumimoji="0" lang="es-ES" sz="1000" b="1" i="0" u="none" strike="noStrike" cap="none" normalizeH="0" dirty="0" smtClean="0">
                <a:ln>
                  <a:noFill/>
                </a:ln>
                <a:solidFill>
                  <a:schemeClr val="tx1"/>
                </a:solidFill>
                <a:latin typeface="Arial" charset="0"/>
              </a:rPr>
              <a:t> entonces los datos de las </a:t>
            </a:r>
          </a:p>
          <a:p>
            <a:pPr marL="342900" marR="0" indent="-342900" algn="ctr" defTabSz="914400" rtl="0" eaLnBrk="1" fontAlgn="base" latinLnBrk="0" hangingPunct="1">
              <a:lnSpc>
                <a:spcPct val="100000"/>
              </a:lnSpc>
              <a:spcBef>
                <a:spcPct val="20000"/>
              </a:spcBef>
              <a:spcAft>
                <a:spcPct val="0"/>
              </a:spcAft>
              <a:buClrTx/>
              <a:buSzTx/>
              <a:tabLst/>
            </a:pPr>
            <a:r>
              <a:rPr lang="es-ES" sz="1000" b="1" baseline="0" dirty="0" smtClean="0"/>
              <a:t>referencia catastrales introducidas</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4"/>
          </p:cNvCxnSpPr>
          <p:nvPr/>
        </p:nvCxnSpPr>
        <p:spPr bwMode="auto">
          <a:xfrm flipH="1">
            <a:off x="4139952" y="1772816"/>
            <a:ext cx="1476164" cy="1872208"/>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1763688" y="2511983"/>
            <a:ext cx="936104" cy="135340"/>
          </a:xfrm>
          <a:prstGeom prst="rect">
            <a:avLst/>
          </a:prstGeom>
          <a:noFill/>
          <a:ln w="9525">
            <a:noFill/>
            <a:miter lim="800000"/>
            <a:headEnd/>
            <a:tailEnd/>
          </a:ln>
        </p:spPr>
      </p:pic>
      <p:pic>
        <p:nvPicPr>
          <p:cNvPr id="14" name="Picture 3"/>
          <p:cNvPicPr>
            <a:picLocks noChangeAspect="1" noChangeArrowheads="1"/>
          </p:cNvPicPr>
          <p:nvPr/>
        </p:nvPicPr>
        <p:blipFill>
          <a:blip r:embed="rId6" cstate="print"/>
          <a:srcRect/>
          <a:stretch>
            <a:fillRect/>
          </a:stretch>
        </p:blipFill>
        <p:spPr bwMode="auto">
          <a:xfrm>
            <a:off x="1763688" y="4312517"/>
            <a:ext cx="1191767" cy="124595"/>
          </a:xfrm>
          <a:prstGeom prst="rect">
            <a:avLst/>
          </a:prstGeom>
          <a:noFill/>
          <a:ln w="9525">
            <a:noFill/>
            <a:miter lim="800000"/>
            <a:headEnd/>
            <a:tailEnd/>
          </a:ln>
        </p:spPr>
      </p:pic>
      <p:pic>
        <p:nvPicPr>
          <p:cNvPr id="15" name="Picture 4"/>
          <p:cNvPicPr>
            <a:picLocks noChangeAspect="1" noChangeArrowheads="1"/>
          </p:cNvPicPr>
          <p:nvPr/>
        </p:nvPicPr>
        <p:blipFill>
          <a:blip r:embed="rId7" cstate="print"/>
          <a:srcRect/>
          <a:stretch>
            <a:fillRect/>
          </a:stretch>
        </p:blipFill>
        <p:spPr bwMode="auto">
          <a:xfrm>
            <a:off x="1763688" y="5517232"/>
            <a:ext cx="1152128" cy="126185"/>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12</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8194" name="Picture 2"/>
          <p:cNvPicPr>
            <a:picLocks noChangeAspect="1" noChangeArrowheads="1"/>
          </p:cNvPicPr>
          <p:nvPr/>
        </p:nvPicPr>
        <p:blipFill>
          <a:blip r:embed="rId4" cstate="print"/>
          <a:srcRect/>
          <a:stretch>
            <a:fillRect/>
          </a:stretch>
        </p:blipFill>
        <p:spPr bwMode="auto">
          <a:xfrm>
            <a:off x="611560" y="1527731"/>
            <a:ext cx="8048228" cy="4565565"/>
          </a:xfrm>
          <a:prstGeom prst="rect">
            <a:avLst/>
          </a:prstGeom>
          <a:noFill/>
          <a:ln w="9525">
            <a:noFill/>
            <a:miter lim="800000"/>
            <a:headEnd/>
            <a:tailEnd/>
          </a:ln>
        </p:spPr>
      </p:pic>
      <p:sp>
        <p:nvSpPr>
          <p:cNvPr id="9" name="8 Elipse"/>
          <p:cNvSpPr/>
          <p:nvPr/>
        </p:nvSpPr>
        <p:spPr bwMode="auto">
          <a:xfrm>
            <a:off x="4355976" y="980728"/>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Para adjuntar la documentación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debe elegir el tipo de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documento a anexar</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4"/>
          </p:cNvCxnSpPr>
          <p:nvPr/>
        </p:nvCxnSpPr>
        <p:spPr bwMode="auto">
          <a:xfrm>
            <a:off x="5616116" y="1772816"/>
            <a:ext cx="180020" cy="1656184"/>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1043608" y="2852936"/>
            <a:ext cx="1008112" cy="145751"/>
          </a:xfrm>
          <a:prstGeom prst="rect">
            <a:avLst/>
          </a:prstGeom>
          <a:noFill/>
          <a:ln w="9525">
            <a:noFill/>
            <a:miter lim="800000"/>
            <a:headEnd/>
            <a:tailEnd/>
          </a:ln>
        </p:spPr>
      </p:pic>
      <p:pic>
        <p:nvPicPr>
          <p:cNvPr id="14" name="Picture 3"/>
          <p:cNvPicPr>
            <a:picLocks noChangeAspect="1" noChangeArrowheads="1"/>
          </p:cNvPicPr>
          <p:nvPr/>
        </p:nvPicPr>
        <p:blipFill>
          <a:blip r:embed="rId6" cstate="print"/>
          <a:srcRect/>
          <a:stretch>
            <a:fillRect/>
          </a:stretch>
        </p:blipFill>
        <p:spPr bwMode="auto">
          <a:xfrm>
            <a:off x="971600" y="5877273"/>
            <a:ext cx="1377531" cy="144016"/>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13</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9218" name="Picture 2"/>
          <p:cNvPicPr>
            <a:picLocks noChangeAspect="1" noChangeArrowheads="1"/>
          </p:cNvPicPr>
          <p:nvPr/>
        </p:nvPicPr>
        <p:blipFill>
          <a:blip r:embed="rId4" cstate="print"/>
          <a:srcRect/>
          <a:stretch>
            <a:fillRect/>
          </a:stretch>
        </p:blipFill>
        <p:spPr bwMode="auto">
          <a:xfrm>
            <a:off x="323528" y="1484784"/>
            <a:ext cx="8482558" cy="4508617"/>
          </a:xfrm>
          <a:prstGeom prst="rect">
            <a:avLst/>
          </a:prstGeom>
          <a:noFill/>
          <a:ln w="9525">
            <a:noFill/>
            <a:miter lim="800000"/>
            <a:headEnd/>
            <a:tailEnd/>
          </a:ln>
        </p:spPr>
      </p:pic>
      <p:sp>
        <p:nvSpPr>
          <p:cNvPr id="9" name="8 Elipse"/>
          <p:cNvSpPr/>
          <p:nvPr/>
        </p:nvSpPr>
        <p:spPr bwMode="auto">
          <a:xfrm>
            <a:off x="4896036" y="4581128"/>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Pulsar sobre la lupa para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buscar el documento deseado</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0"/>
          </p:cNvCxnSpPr>
          <p:nvPr/>
        </p:nvCxnSpPr>
        <p:spPr bwMode="auto">
          <a:xfrm flipV="1">
            <a:off x="6156176" y="4149080"/>
            <a:ext cx="1368152" cy="432048"/>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611560" y="2852936"/>
            <a:ext cx="1296145" cy="187394"/>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14</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0242" name="Picture 2"/>
          <p:cNvPicPr>
            <a:picLocks noChangeAspect="1" noChangeArrowheads="1"/>
          </p:cNvPicPr>
          <p:nvPr/>
        </p:nvPicPr>
        <p:blipFill>
          <a:blip r:embed="rId4" cstate="print"/>
          <a:srcRect/>
          <a:stretch>
            <a:fillRect/>
          </a:stretch>
        </p:blipFill>
        <p:spPr bwMode="auto">
          <a:xfrm>
            <a:off x="536476" y="1340768"/>
            <a:ext cx="8142087" cy="4536504"/>
          </a:xfrm>
          <a:prstGeom prst="rect">
            <a:avLst/>
          </a:prstGeom>
          <a:noFill/>
          <a:ln w="9525">
            <a:noFill/>
            <a:miter lim="800000"/>
            <a:headEnd/>
            <a:tailEnd/>
          </a:ln>
        </p:spPr>
      </p:pic>
      <p:sp>
        <p:nvSpPr>
          <p:cNvPr id="9" name="8 Elipse"/>
          <p:cNvSpPr/>
          <p:nvPr/>
        </p:nvSpPr>
        <p:spPr bwMode="auto">
          <a:xfrm>
            <a:off x="5940152" y="5517232"/>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Se abrirá un explorador de </a:t>
            </a:r>
            <a:r>
              <a:rPr kumimoji="0" lang="es-ES" sz="1000" b="1" i="0" u="none" strike="noStrike" cap="none" normalizeH="0" baseline="0" dirty="0" err="1" smtClean="0">
                <a:ln>
                  <a:noFill/>
                </a:ln>
                <a:solidFill>
                  <a:schemeClr val="tx1"/>
                </a:solidFill>
                <a:latin typeface="Arial" charset="0"/>
              </a:rPr>
              <a:t>windows</a:t>
            </a:r>
            <a:r>
              <a:rPr kumimoji="0" lang="es-ES" sz="1000" b="1" i="0" u="none" strike="noStrike" cap="none" normalizeH="0" dirty="0" smtClean="0">
                <a:ln>
                  <a:noFill/>
                </a:ln>
                <a:solidFill>
                  <a:schemeClr val="tx1"/>
                </a:solidFill>
                <a:latin typeface="Arial" charset="0"/>
              </a:rPr>
              <a:t> </a:t>
            </a:r>
          </a:p>
          <a:p>
            <a:pPr marL="342900" marR="0" indent="-342900" algn="ctr" defTabSz="914400" rtl="0" eaLnBrk="1" fontAlgn="base" latinLnBrk="0" hangingPunct="1">
              <a:lnSpc>
                <a:spcPct val="100000"/>
              </a:lnSpc>
              <a:spcBef>
                <a:spcPct val="20000"/>
              </a:spcBef>
              <a:spcAft>
                <a:spcPct val="0"/>
              </a:spcAft>
              <a:buClrTx/>
              <a:buSzTx/>
              <a:tabLst/>
            </a:pPr>
            <a:r>
              <a:rPr lang="es-ES" sz="1000" b="1" baseline="0" dirty="0" smtClean="0"/>
              <a:t>para</a:t>
            </a:r>
            <a:r>
              <a:rPr lang="es-ES" sz="1000" b="1" dirty="0" smtClean="0"/>
              <a:t> seleccionar el fichero</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0"/>
          </p:cNvCxnSpPr>
          <p:nvPr/>
        </p:nvCxnSpPr>
        <p:spPr bwMode="auto">
          <a:xfrm flipH="1" flipV="1">
            <a:off x="6156176" y="4653136"/>
            <a:ext cx="1044116" cy="864096"/>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611561" y="3046404"/>
            <a:ext cx="1152128" cy="166572"/>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755576" y="1556792"/>
            <a:ext cx="7337663" cy="4797466"/>
          </a:xfrm>
          <a:prstGeom prst="rect">
            <a:avLst/>
          </a:prstGeom>
          <a:noFill/>
          <a:ln w="9525">
            <a:noFill/>
            <a:miter lim="800000"/>
            <a:headEnd/>
            <a:tailEnd/>
          </a:ln>
        </p:spPr>
      </p:pic>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3"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15</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4"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sp>
        <p:nvSpPr>
          <p:cNvPr id="9" name="8 Elipse"/>
          <p:cNvSpPr/>
          <p:nvPr/>
        </p:nvSpPr>
        <p:spPr bwMode="auto">
          <a:xfrm>
            <a:off x="4572000" y="4653136"/>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Una vez anexado se mostrarán</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los datos del fichero</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0"/>
          </p:cNvCxnSpPr>
          <p:nvPr/>
        </p:nvCxnSpPr>
        <p:spPr bwMode="auto">
          <a:xfrm flipV="1">
            <a:off x="5832140" y="4149080"/>
            <a:ext cx="396044" cy="504056"/>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2" name="Picture 2"/>
          <p:cNvPicPr>
            <a:picLocks noChangeAspect="1" noChangeArrowheads="1"/>
          </p:cNvPicPr>
          <p:nvPr/>
        </p:nvPicPr>
        <p:blipFill>
          <a:blip r:embed="rId5" cstate="print"/>
          <a:srcRect/>
          <a:stretch>
            <a:fillRect/>
          </a:stretch>
        </p:blipFill>
        <p:spPr bwMode="auto">
          <a:xfrm>
            <a:off x="1043608" y="2708919"/>
            <a:ext cx="1008112" cy="145751"/>
          </a:xfrm>
          <a:prstGeom prst="rect">
            <a:avLst/>
          </a:prstGeom>
          <a:noFill/>
          <a:ln w="9525">
            <a:noFill/>
            <a:miter lim="800000"/>
            <a:headEnd/>
            <a:tailEnd/>
          </a:ln>
        </p:spPr>
      </p:pic>
      <p:pic>
        <p:nvPicPr>
          <p:cNvPr id="14" name="Picture 3"/>
          <p:cNvPicPr>
            <a:picLocks noChangeAspect="1" noChangeArrowheads="1"/>
          </p:cNvPicPr>
          <p:nvPr/>
        </p:nvPicPr>
        <p:blipFill>
          <a:blip r:embed="rId6" cstate="print"/>
          <a:srcRect/>
          <a:stretch>
            <a:fillRect/>
          </a:stretch>
        </p:blipFill>
        <p:spPr bwMode="auto">
          <a:xfrm>
            <a:off x="1034229" y="5445224"/>
            <a:ext cx="1377531" cy="144016"/>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16</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2290" name="Picture 2"/>
          <p:cNvPicPr>
            <a:picLocks noChangeAspect="1" noChangeArrowheads="1"/>
          </p:cNvPicPr>
          <p:nvPr/>
        </p:nvPicPr>
        <p:blipFill>
          <a:blip r:embed="rId4" cstate="print"/>
          <a:srcRect/>
          <a:stretch>
            <a:fillRect/>
          </a:stretch>
        </p:blipFill>
        <p:spPr bwMode="auto">
          <a:xfrm>
            <a:off x="755576" y="1340768"/>
            <a:ext cx="5616624" cy="4949715"/>
          </a:xfrm>
          <a:prstGeom prst="rect">
            <a:avLst/>
          </a:prstGeom>
          <a:noFill/>
          <a:ln w="9525">
            <a:noFill/>
            <a:miter lim="800000"/>
            <a:headEnd/>
            <a:tailEnd/>
          </a:ln>
        </p:spPr>
      </p:pic>
      <p:sp>
        <p:nvSpPr>
          <p:cNvPr id="9" name="8 Elipse"/>
          <p:cNvSpPr/>
          <p:nvPr/>
        </p:nvSpPr>
        <p:spPr bwMode="auto">
          <a:xfrm>
            <a:off x="6516216" y="2060848"/>
            <a:ext cx="2520280"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El ciudadano debe</a:t>
            </a:r>
            <a:r>
              <a:rPr kumimoji="0" lang="es-ES" sz="1000" b="1" i="0" u="none" strike="noStrike" cap="none" normalizeH="0" dirty="0" smtClean="0">
                <a:ln>
                  <a:noFill/>
                </a:ln>
                <a:solidFill>
                  <a:schemeClr val="tx1"/>
                </a:solidFill>
                <a:latin typeface="Arial" charset="0"/>
              </a:rPr>
              <a:t> rellenar todos</a:t>
            </a:r>
          </a:p>
          <a:p>
            <a:pPr marL="342900" marR="0" indent="-342900" algn="ctr" defTabSz="914400" rtl="0" eaLnBrk="1" fontAlgn="base" latinLnBrk="0" hangingPunct="1">
              <a:lnSpc>
                <a:spcPct val="100000"/>
              </a:lnSpc>
              <a:spcBef>
                <a:spcPct val="20000"/>
              </a:spcBef>
              <a:spcAft>
                <a:spcPct val="0"/>
              </a:spcAft>
              <a:buClrTx/>
              <a:buSzTx/>
              <a:tabLst/>
            </a:pPr>
            <a:r>
              <a:rPr lang="es-ES" sz="1000" b="1" baseline="0" dirty="0" smtClean="0"/>
              <a:t>Los</a:t>
            </a:r>
            <a:r>
              <a:rPr lang="es-ES" sz="1000" b="1" dirty="0" smtClean="0"/>
              <a:t> datos en cada una de las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alteraciones</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2"/>
          </p:cNvCxnSpPr>
          <p:nvPr/>
        </p:nvCxnSpPr>
        <p:spPr bwMode="auto">
          <a:xfrm flipH="1">
            <a:off x="6156176" y="2456892"/>
            <a:ext cx="360040" cy="36004"/>
          </a:xfrm>
          <a:prstGeom prst="straightConnector1">
            <a:avLst/>
          </a:prstGeom>
          <a:solidFill>
            <a:srgbClr val="FF0000"/>
          </a:solidFill>
          <a:ln w="9525" cap="flat" cmpd="sng" algn="ctr">
            <a:solidFill>
              <a:srgbClr val="F06F28"/>
            </a:solidFill>
            <a:prstDash val="solid"/>
            <a:round/>
            <a:headEnd type="none" w="med" len="med"/>
            <a:tailEnd type="arrow"/>
          </a:ln>
          <a:effectLst/>
        </p:spPr>
      </p:cxnSp>
      <p:sp>
        <p:nvSpPr>
          <p:cNvPr id="15" name="14 Elipse"/>
          <p:cNvSpPr/>
          <p:nvPr/>
        </p:nvSpPr>
        <p:spPr bwMode="auto">
          <a:xfrm>
            <a:off x="6300192" y="3212976"/>
            <a:ext cx="2843808" cy="1440160"/>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lumMod val="65000"/>
                    <a:lumOff val="35000"/>
                  </a:schemeClr>
                </a:solidFill>
                <a:latin typeface="Arial" charset="0"/>
              </a:rPr>
              <a:t>Se mostrará un semáforo para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solidFill>
                  <a:schemeClr val="tx1">
                    <a:lumMod val="65000"/>
                    <a:lumOff val="35000"/>
                  </a:schemeClr>
                </a:solidFill>
              </a:rPr>
              <a:t>indicar la completitud en los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lumMod val="65000"/>
                    <a:lumOff val="35000"/>
                  </a:schemeClr>
                </a:solidFill>
                <a:latin typeface="Arial" charset="0"/>
              </a:rPr>
              <a:t>documentos adjuntados       </a:t>
            </a:r>
          </a:p>
          <a:p>
            <a:pPr marL="342900" marR="0" indent="-342900" defTabSz="914400" rtl="0" eaLnBrk="1" fontAlgn="base" latinLnBrk="0" hangingPunct="1">
              <a:lnSpc>
                <a:spcPct val="100000"/>
              </a:lnSpc>
              <a:spcBef>
                <a:spcPct val="20000"/>
              </a:spcBef>
              <a:spcAft>
                <a:spcPct val="0"/>
              </a:spcAft>
              <a:buClrTx/>
              <a:buSzTx/>
              <a:buFont typeface="Arial" pitchFamily="34" charset="0"/>
              <a:buChar char="•"/>
              <a:tabLst/>
            </a:pPr>
            <a:r>
              <a:rPr kumimoji="0" lang="es-ES" sz="1000" b="1" i="0" u="none" strike="noStrike" cap="none" normalizeH="0" baseline="0" dirty="0" smtClean="0">
                <a:ln>
                  <a:noFill/>
                </a:ln>
                <a:solidFill>
                  <a:schemeClr val="tx1">
                    <a:lumMod val="65000"/>
                    <a:lumOff val="35000"/>
                  </a:schemeClr>
                </a:solidFill>
                <a:latin typeface="Arial" charset="0"/>
              </a:rPr>
              <a:t>Verde.  Completitud </a:t>
            </a:r>
          </a:p>
          <a:p>
            <a:pPr marL="342900" marR="0" indent="-342900" defTabSz="914400" rtl="0" eaLnBrk="1" fontAlgn="base" latinLnBrk="0" hangingPunct="1">
              <a:lnSpc>
                <a:spcPct val="100000"/>
              </a:lnSpc>
              <a:spcBef>
                <a:spcPct val="20000"/>
              </a:spcBef>
              <a:spcAft>
                <a:spcPct val="0"/>
              </a:spcAft>
              <a:buClrTx/>
              <a:buSzTx/>
              <a:buFont typeface="Arial" pitchFamily="34" charset="0"/>
              <a:buChar char="•"/>
              <a:tabLst/>
            </a:pPr>
            <a:r>
              <a:rPr lang="es-ES" sz="1000" b="1" dirty="0" smtClean="0">
                <a:solidFill>
                  <a:schemeClr val="tx1">
                    <a:lumMod val="65000"/>
                    <a:lumOff val="35000"/>
                  </a:schemeClr>
                </a:solidFill>
              </a:rPr>
              <a:t>Amarillo. Falta al menos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solidFill>
                  <a:schemeClr val="tx1">
                    <a:lumMod val="65000"/>
                    <a:lumOff val="35000"/>
                  </a:schemeClr>
                </a:solidFill>
              </a:rPr>
              <a:t>     un documento obligatorio</a:t>
            </a:r>
          </a:p>
        </p:txBody>
      </p:sp>
      <p:cxnSp>
        <p:nvCxnSpPr>
          <p:cNvPr id="16" name="15 Conector recto de flecha"/>
          <p:cNvCxnSpPr>
            <a:stCxn id="15" idx="2"/>
          </p:cNvCxnSpPr>
          <p:nvPr/>
        </p:nvCxnSpPr>
        <p:spPr bwMode="auto">
          <a:xfrm flipH="1">
            <a:off x="6012160" y="3933056"/>
            <a:ext cx="288032" cy="1224136"/>
          </a:xfrm>
          <a:prstGeom prst="straightConnector1">
            <a:avLst/>
          </a:prstGeom>
          <a:solidFill>
            <a:srgbClr val="FF0000"/>
          </a:solidFill>
          <a:ln w="9525" cap="flat" cmpd="sng" algn="ctr">
            <a:solidFill>
              <a:srgbClr val="F06F28"/>
            </a:solidFill>
            <a:prstDash val="solid"/>
            <a:round/>
            <a:headEnd type="none" w="med" len="med"/>
            <a:tailEnd type="arrow"/>
          </a:ln>
          <a:effectLst/>
        </p:spPr>
      </p:cxnSp>
      <p:cxnSp>
        <p:nvCxnSpPr>
          <p:cNvPr id="24" name="23 Conector recto de flecha"/>
          <p:cNvCxnSpPr>
            <a:stCxn id="15" idx="2"/>
          </p:cNvCxnSpPr>
          <p:nvPr/>
        </p:nvCxnSpPr>
        <p:spPr bwMode="auto">
          <a:xfrm flipH="1" flipV="1">
            <a:off x="6012160" y="3645024"/>
            <a:ext cx="288032" cy="288032"/>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4" name="Picture 2"/>
          <p:cNvPicPr>
            <a:picLocks noChangeAspect="1" noChangeArrowheads="1"/>
          </p:cNvPicPr>
          <p:nvPr/>
        </p:nvPicPr>
        <p:blipFill>
          <a:blip r:embed="rId5" cstate="print"/>
          <a:srcRect/>
          <a:stretch>
            <a:fillRect/>
          </a:stretch>
        </p:blipFill>
        <p:spPr bwMode="auto">
          <a:xfrm>
            <a:off x="899592" y="1438875"/>
            <a:ext cx="864096" cy="124929"/>
          </a:xfrm>
          <a:prstGeom prst="rect">
            <a:avLst/>
          </a:prstGeom>
          <a:noFill/>
          <a:ln w="9525">
            <a:noFill/>
            <a:miter lim="800000"/>
            <a:headEnd/>
            <a:tailEnd/>
          </a:ln>
        </p:spPr>
      </p:pic>
      <p:pic>
        <p:nvPicPr>
          <p:cNvPr id="17" name="Picture 3"/>
          <p:cNvPicPr>
            <a:picLocks noChangeAspect="1" noChangeArrowheads="1"/>
          </p:cNvPicPr>
          <p:nvPr/>
        </p:nvPicPr>
        <p:blipFill>
          <a:blip r:embed="rId6" cstate="print"/>
          <a:srcRect/>
          <a:stretch>
            <a:fillRect/>
          </a:stretch>
        </p:blipFill>
        <p:spPr bwMode="auto">
          <a:xfrm>
            <a:off x="899592" y="3520429"/>
            <a:ext cx="1191767" cy="124595"/>
          </a:xfrm>
          <a:prstGeom prst="rect">
            <a:avLst/>
          </a:prstGeom>
          <a:noFill/>
          <a:ln w="9525">
            <a:noFill/>
            <a:miter lim="800000"/>
            <a:headEnd/>
            <a:tailEnd/>
          </a:ln>
        </p:spPr>
      </p:pic>
      <p:pic>
        <p:nvPicPr>
          <p:cNvPr id="18" name="Picture 4"/>
          <p:cNvPicPr>
            <a:picLocks noChangeAspect="1" noChangeArrowheads="1"/>
          </p:cNvPicPr>
          <p:nvPr/>
        </p:nvPicPr>
        <p:blipFill>
          <a:blip r:embed="rId7" cstate="print"/>
          <a:srcRect/>
          <a:stretch>
            <a:fillRect/>
          </a:stretch>
        </p:blipFill>
        <p:spPr bwMode="auto">
          <a:xfrm>
            <a:off x="899592" y="5085184"/>
            <a:ext cx="1152128" cy="126185"/>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17</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3314" name="Picture 2"/>
          <p:cNvPicPr>
            <a:picLocks noChangeAspect="1" noChangeArrowheads="1"/>
          </p:cNvPicPr>
          <p:nvPr/>
        </p:nvPicPr>
        <p:blipFill>
          <a:blip r:embed="rId4" cstate="print"/>
          <a:stretch>
            <a:fillRect/>
          </a:stretch>
        </p:blipFill>
        <p:spPr bwMode="auto">
          <a:xfrm>
            <a:off x="1046662" y="1586208"/>
            <a:ext cx="6186582" cy="4740211"/>
          </a:xfrm>
          <a:prstGeom prst="rect">
            <a:avLst/>
          </a:prstGeom>
          <a:noFill/>
          <a:ln w="9525">
            <a:noFill/>
            <a:miter lim="800000"/>
            <a:headEnd/>
            <a:tailEnd/>
          </a:ln>
        </p:spPr>
      </p:pic>
      <p:sp>
        <p:nvSpPr>
          <p:cNvPr id="9" name="8 Elipse"/>
          <p:cNvSpPr/>
          <p:nvPr/>
        </p:nvSpPr>
        <p:spPr bwMode="auto">
          <a:xfrm>
            <a:off x="6695728" y="2636912"/>
            <a:ext cx="2448272" cy="1368152"/>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Al continuar se mostrará un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resumen de las d</a:t>
            </a:r>
            <a:r>
              <a:rPr lang="es-ES" sz="1000" b="1" dirty="0" smtClean="0"/>
              <a:t>iferentes alteraciones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con las referencias y documentación</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correspondiente</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2"/>
          </p:cNvCxnSpPr>
          <p:nvPr/>
        </p:nvCxnSpPr>
        <p:spPr bwMode="auto">
          <a:xfrm flipH="1">
            <a:off x="5220072" y="3320988"/>
            <a:ext cx="1475656" cy="540060"/>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4" name="Picture 3"/>
          <p:cNvPicPr>
            <a:picLocks noChangeAspect="1" noChangeArrowheads="1"/>
          </p:cNvPicPr>
          <p:nvPr/>
        </p:nvPicPr>
        <p:blipFill>
          <a:blip r:embed="rId5" cstate="print"/>
          <a:srcRect/>
          <a:stretch>
            <a:fillRect/>
          </a:stretch>
        </p:blipFill>
        <p:spPr bwMode="auto">
          <a:xfrm>
            <a:off x="1979712" y="6089912"/>
            <a:ext cx="1224136" cy="127979"/>
          </a:xfrm>
          <a:prstGeom prst="rect">
            <a:avLst/>
          </a:prstGeom>
          <a:noFill/>
          <a:ln w="9525">
            <a:noFill/>
            <a:miter lim="800000"/>
            <a:headEnd/>
            <a:tailEnd/>
          </a:ln>
        </p:spPr>
      </p:pic>
      <p:pic>
        <p:nvPicPr>
          <p:cNvPr id="5122" name="Picture 2"/>
          <p:cNvPicPr>
            <a:picLocks noChangeAspect="1" noChangeArrowheads="1"/>
          </p:cNvPicPr>
          <p:nvPr/>
        </p:nvPicPr>
        <p:blipFill>
          <a:blip r:embed="rId6" cstate="print"/>
          <a:srcRect/>
          <a:stretch>
            <a:fillRect/>
          </a:stretch>
        </p:blipFill>
        <p:spPr bwMode="auto">
          <a:xfrm>
            <a:off x="1403648" y="4149080"/>
            <a:ext cx="1674490" cy="163809"/>
          </a:xfrm>
          <a:prstGeom prst="rect">
            <a:avLst/>
          </a:prstGeom>
          <a:noFill/>
          <a:ln w="9525">
            <a:noFill/>
            <a:miter lim="800000"/>
            <a:headEnd/>
            <a:tailEnd/>
          </a:ln>
        </p:spPr>
      </p:pic>
      <p:pic>
        <p:nvPicPr>
          <p:cNvPr id="5123" name="Picture 3"/>
          <p:cNvPicPr>
            <a:picLocks noChangeAspect="1" noChangeArrowheads="1"/>
          </p:cNvPicPr>
          <p:nvPr/>
        </p:nvPicPr>
        <p:blipFill>
          <a:blip r:embed="rId7" cstate="print"/>
          <a:srcRect/>
          <a:stretch>
            <a:fillRect/>
          </a:stretch>
        </p:blipFill>
        <p:spPr bwMode="auto">
          <a:xfrm>
            <a:off x="1403648" y="6086198"/>
            <a:ext cx="2037010" cy="151114"/>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18</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4338" name="Picture 2"/>
          <p:cNvPicPr>
            <a:picLocks noChangeAspect="1" noChangeArrowheads="1"/>
          </p:cNvPicPr>
          <p:nvPr/>
        </p:nvPicPr>
        <p:blipFill>
          <a:blip r:embed="rId4" cstate="print"/>
          <a:srcRect/>
          <a:stretch>
            <a:fillRect/>
          </a:stretch>
        </p:blipFill>
        <p:spPr bwMode="auto">
          <a:xfrm>
            <a:off x="467544" y="1412776"/>
            <a:ext cx="8221613" cy="5010135"/>
          </a:xfrm>
          <a:prstGeom prst="rect">
            <a:avLst/>
          </a:prstGeom>
          <a:noFill/>
          <a:ln w="9525">
            <a:noFill/>
            <a:miter lim="800000"/>
            <a:headEnd/>
            <a:tailEnd/>
          </a:ln>
        </p:spPr>
      </p:pic>
      <p:sp>
        <p:nvSpPr>
          <p:cNvPr id="9" name="8 Elipse"/>
          <p:cNvSpPr/>
          <p:nvPr/>
        </p:nvSpPr>
        <p:spPr bwMode="auto">
          <a:xfrm>
            <a:off x="1331640" y="3429000"/>
            <a:ext cx="2448272" cy="1296144"/>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rgbClr val="FFFFFF"/>
                </a:solidFill>
                <a:latin typeface="Arial" charset="0"/>
              </a:rPr>
              <a:t>Al continuar se mostrará un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solidFill>
                  <a:srgbClr val="FFFFFF"/>
                </a:solidFill>
              </a:rPr>
              <a:t>a</a:t>
            </a:r>
            <a:r>
              <a:rPr kumimoji="0" lang="es-ES" sz="1000" b="1" i="0" u="none" strike="noStrike" cap="none" normalizeH="0" baseline="0" dirty="0" smtClean="0">
                <a:ln>
                  <a:noFill/>
                </a:ln>
                <a:solidFill>
                  <a:srgbClr val="FFFFFF"/>
                </a:solidFill>
                <a:latin typeface="Arial" charset="0"/>
              </a:rPr>
              <a:t>viso </a:t>
            </a:r>
            <a:r>
              <a:rPr kumimoji="0" lang="es-ES" sz="1000" b="1" i="0" u="none" strike="noStrike" cap="none" normalizeH="0" dirty="0" smtClean="0">
                <a:ln>
                  <a:noFill/>
                </a:ln>
                <a:solidFill>
                  <a:srgbClr val="FFFFFF"/>
                </a:solidFill>
                <a:latin typeface="Arial" charset="0"/>
              </a:rPr>
              <a:t>de la documentación </a:t>
            </a:r>
          </a:p>
          <a:p>
            <a:pPr marL="342900" marR="0" indent="-342900" algn="ctr" defTabSz="914400" rtl="0" eaLnBrk="1" fontAlgn="base" latinLnBrk="0" hangingPunct="1">
              <a:lnSpc>
                <a:spcPct val="100000"/>
              </a:lnSpc>
              <a:spcBef>
                <a:spcPct val="20000"/>
              </a:spcBef>
              <a:spcAft>
                <a:spcPct val="0"/>
              </a:spcAft>
              <a:buClrTx/>
              <a:buSzTx/>
              <a:tabLst/>
            </a:pPr>
            <a:r>
              <a:rPr lang="es-ES" sz="1000" b="1" baseline="0" dirty="0" smtClean="0">
                <a:solidFill>
                  <a:srgbClr val="FFFFFF"/>
                </a:solidFill>
              </a:rPr>
              <a:t>requerida</a:t>
            </a:r>
            <a:r>
              <a:rPr lang="es-ES" sz="1000" b="1" dirty="0" smtClean="0">
                <a:solidFill>
                  <a:srgbClr val="FFFFFF"/>
                </a:solidFill>
              </a:rPr>
              <a:t> no adjuntada en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solidFill>
                  <a:srgbClr val="FFFFFF"/>
                </a:solidFill>
              </a:rPr>
              <a:t>las diferentes alteraciones</a:t>
            </a:r>
            <a:endParaRPr kumimoji="0" lang="en-US" sz="1000" b="1" i="0" u="none" strike="noStrike" cap="none" normalizeH="0" baseline="0" dirty="0" smtClean="0">
              <a:ln>
                <a:noFill/>
              </a:ln>
              <a:solidFill>
                <a:srgbClr val="FFFFFF"/>
              </a:solidFill>
              <a:latin typeface="Arial" charset="0"/>
            </a:endParaRPr>
          </a:p>
        </p:txBody>
      </p:sp>
      <p:cxnSp>
        <p:nvCxnSpPr>
          <p:cNvPr id="11" name="10 Conector recto de flecha"/>
          <p:cNvCxnSpPr>
            <a:stCxn id="9" idx="0"/>
          </p:cNvCxnSpPr>
          <p:nvPr/>
        </p:nvCxnSpPr>
        <p:spPr bwMode="auto">
          <a:xfrm flipV="1">
            <a:off x="2555776" y="2708920"/>
            <a:ext cx="3024336" cy="720080"/>
          </a:xfrm>
          <a:prstGeom prst="straightConnector1">
            <a:avLst/>
          </a:prstGeom>
          <a:solidFill>
            <a:srgbClr val="FF0000"/>
          </a:solidFill>
          <a:ln w="9525" cap="flat" cmpd="sng" algn="ctr">
            <a:solidFill>
              <a:srgbClr val="F06F28"/>
            </a:solidFill>
            <a:prstDash val="solid"/>
            <a:round/>
            <a:headEnd type="none" w="med" len="med"/>
            <a:tailEnd type="arrow"/>
          </a:ln>
          <a:effectLst/>
        </p:spPr>
      </p:cxnSp>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19</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5362" name="Picture 2"/>
          <p:cNvPicPr>
            <a:picLocks noChangeAspect="1" noChangeArrowheads="1"/>
          </p:cNvPicPr>
          <p:nvPr/>
        </p:nvPicPr>
        <p:blipFill>
          <a:blip r:embed="rId4" cstate="print"/>
          <a:srcRect/>
          <a:stretch>
            <a:fillRect/>
          </a:stretch>
        </p:blipFill>
        <p:spPr bwMode="auto">
          <a:xfrm>
            <a:off x="467544" y="1988840"/>
            <a:ext cx="8490600" cy="3623866"/>
          </a:xfrm>
          <a:prstGeom prst="rect">
            <a:avLst/>
          </a:prstGeom>
          <a:noFill/>
          <a:ln w="9525">
            <a:noFill/>
            <a:miter lim="800000"/>
            <a:headEnd/>
            <a:tailEnd/>
          </a:ln>
        </p:spPr>
      </p:pic>
      <p:sp>
        <p:nvSpPr>
          <p:cNvPr id="9" name="8 Elipse"/>
          <p:cNvSpPr/>
          <p:nvPr/>
        </p:nvSpPr>
        <p:spPr bwMode="auto">
          <a:xfrm>
            <a:off x="4211960" y="1196752"/>
            <a:ext cx="2664296" cy="864096"/>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Se muestran las opciones de firma.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Si el acceso se realiza con </a:t>
            </a:r>
            <a:r>
              <a:rPr kumimoji="0" lang="es-ES" sz="1000" b="1" i="0" u="none" strike="noStrike" cap="none" normalizeH="0" baseline="0" dirty="0" err="1" smtClean="0">
                <a:ln>
                  <a:noFill/>
                </a:ln>
                <a:solidFill>
                  <a:schemeClr val="tx1"/>
                </a:solidFill>
                <a:latin typeface="Arial" charset="0"/>
              </a:rPr>
              <a:t>dni</a:t>
            </a:r>
            <a:r>
              <a:rPr kumimoji="0" lang="es-ES" sz="1000" b="1" i="0" u="none" strike="noStrike" cap="none" normalizeH="0" baseline="0" dirty="0" smtClean="0">
                <a:ln>
                  <a:noFill/>
                </a:ln>
                <a:solidFill>
                  <a:schemeClr val="tx1"/>
                </a:solidFill>
                <a:latin typeface="Arial" charset="0"/>
              </a:rPr>
              <a:t>/soporte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sólo se permitirá la firma con CSV</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2"/>
          </p:cNvCxnSpPr>
          <p:nvPr/>
        </p:nvCxnSpPr>
        <p:spPr bwMode="auto">
          <a:xfrm flipH="1">
            <a:off x="3203848" y="1628800"/>
            <a:ext cx="1008112" cy="792088"/>
          </a:xfrm>
          <a:prstGeom prst="straightConnector1">
            <a:avLst/>
          </a:prstGeom>
          <a:solidFill>
            <a:srgbClr val="FF0000"/>
          </a:solidFill>
          <a:ln w="9525" cap="flat" cmpd="sng" algn="ctr">
            <a:solidFill>
              <a:srgbClr val="F06F28"/>
            </a:solidFill>
            <a:prstDash val="solid"/>
            <a:round/>
            <a:headEnd type="none" w="med" len="med"/>
            <a:tailEnd type="arrow"/>
          </a:ln>
          <a:effectLst/>
        </p:spPr>
      </p:cxnSp>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20</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6386" name="Picture 2"/>
          <p:cNvPicPr>
            <a:picLocks noChangeAspect="1" noChangeArrowheads="1"/>
          </p:cNvPicPr>
          <p:nvPr/>
        </p:nvPicPr>
        <p:blipFill>
          <a:blip r:embed="rId4" cstate="print"/>
          <a:stretch>
            <a:fillRect/>
          </a:stretch>
        </p:blipFill>
        <p:spPr bwMode="auto">
          <a:xfrm>
            <a:off x="884211" y="1414463"/>
            <a:ext cx="7375577" cy="4029075"/>
          </a:xfrm>
          <a:prstGeom prst="rect">
            <a:avLst/>
          </a:prstGeom>
          <a:noFill/>
          <a:ln w="9525">
            <a:noFill/>
            <a:miter lim="800000"/>
            <a:headEnd/>
            <a:tailEnd/>
          </a:ln>
        </p:spPr>
      </p:pic>
      <p:sp>
        <p:nvSpPr>
          <p:cNvPr id="9" name="8 Elipse"/>
          <p:cNvSpPr/>
          <p:nvPr/>
        </p:nvSpPr>
        <p:spPr bwMode="auto">
          <a:xfrm>
            <a:off x="1619672" y="3933056"/>
            <a:ext cx="4608512" cy="576064"/>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Si elige firma con CSV se muestra el CSV de la firma</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Y el ciudadano debe implementar su </a:t>
            </a:r>
            <a:r>
              <a:rPr lang="es-ES" sz="1000" b="1" dirty="0" err="1" smtClean="0"/>
              <a:t>nif</a:t>
            </a:r>
            <a:r>
              <a:rPr lang="es-ES" sz="1000" b="1" dirty="0" smtClean="0"/>
              <a:t> y consentir la firma</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0"/>
          </p:cNvCxnSpPr>
          <p:nvPr/>
        </p:nvCxnSpPr>
        <p:spPr bwMode="auto">
          <a:xfrm flipV="1">
            <a:off x="3923928" y="3717032"/>
            <a:ext cx="0" cy="216024"/>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4098" name="Picture 2"/>
          <p:cNvPicPr>
            <a:picLocks noChangeAspect="1" noChangeArrowheads="1"/>
          </p:cNvPicPr>
          <p:nvPr/>
        </p:nvPicPr>
        <p:blipFill>
          <a:blip r:embed="rId5" cstate="print"/>
          <a:srcRect/>
          <a:stretch>
            <a:fillRect/>
          </a:stretch>
        </p:blipFill>
        <p:spPr bwMode="auto">
          <a:xfrm>
            <a:off x="7465268" y="1484784"/>
            <a:ext cx="779140" cy="144016"/>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21</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7411" name="Picture 3"/>
          <p:cNvPicPr>
            <a:picLocks noChangeAspect="1" noChangeArrowheads="1"/>
          </p:cNvPicPr>
          <p:nvPr/>
        </p:nvPicPr>
        <p:blipFill>
          <a:blip r:embed="rId4" cstate="print"/>
          <a:stretch>
            <a:fillRect/>
          </a:stretch>
        </p:blipFill>
        <p:spPr bwMode="auto">
          <a:xfrm>
            <a:off x="971604" y="1415033"/>
            <a:ext cx="5182113" cy="4750271"/>
          </a:xfrm>
          <a:prstGeom prst="rect">
            <a:avLst/>
          </a:prstGeom>
          <a:noFill/>
          <a:ln w="9525">
            <a:noFill/>
            <a:miter lim="800000"/>
            <a:headEnd/>
            <a:tailEnd/>
          </a:ln>
        </p:spPr>
      </p:pic>
      <p:sp>
        <p:nvSpPr>
          <p:cNvPr id="9" name="8 Elipse"/>
          <p:cNvSpPr/>
          <p:nvPr/>
        </p:nvSpPr>
        <p:spPr bwMode="auto">
          <a:xfrm>
            <a:off x="5724128" y="1556792"/>
            <a:ext cx="2592288" cy="1080120"/>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Se mostrará el resultado</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d</a:t>
            </a:r>
            <a:r>
              <a:rPr kumimoji="0" lang="es-ES" sz="1000" b="1" i="0" u="none" strike="noStrike" cap="none" normalizeH="0" baseline="0" dirty="0" smtClean="0">
                <a:ln>
                  <a:noFill/>
                </a:ln>
                <a:solidFill>
                  <a:schemeClr val="tx1"/>
                </a:solidFill>
                <a:latin typeface="Arial" charset="0"/>
              </a:rPr>
              <a:t>el proceso pudiendo descargar</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el justificante </a:t>
            </a:r>
            <a:r>
              <a:rPr lang="es-ES" sz="1000" b="1" dirty="0" err="1" smtClean="0"/>
              <a:t>pdf</a:t>
            </a:r>
            <a:r>
              <a:rPr lang="es-ES" sz="1000" b="1" dirty="0" smtClean="0"/>
              <a:t> de la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declaración</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2"/>
          </p:cNvCxnSpPr>
          <p:nvPr/>
        </p:nvCxnSpPr>
        <p:spPr bwMode="auto">
          <a:xfrm flipH="1" flipV="1">
            <a:off x="4788024" y="2060848"/>
            <a:ext cx="936104" cy="36004"/>
          </a:xfrm>
          <a:prstGeom prst="straightConnector1">
            <a:avLst/>
          </a:prstGeom>
          <a:solidFill>
            <a:srgbClr val="FF0000"/>
          </a:solidFill>
          <a:ln w="9525" cap="flat" cmpd="sng" algn="ctr">
            <a:solidFill>
              <a:srgbClr val="F06F28"/>
            </a:solidFill>
            <a:prstDash val="solid"/>
            <a:round/>
            <a:headEnd type="none" w="med" len="med"/>
            <a:tailEnd type="arrow"/>
          </a:ln>
          <a:effectLst/>
        </p:spPr>
      </p:cxnSp>
      <p:sp>
        <p:nvSpPr>
          <p:cNvPr id="20" name="19 Elipse"/>
          <p:cNvSpPr/>
          <p:nvPr/>
        </p:nvSpPr>
        <p:spPr bwMode="auto">
          <a:xfrm>
            <a:off x="5876528" y="3717032"/>
            <a:ext cx="2592288" cy="1080120"/>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Además</a:t>
            </a:r>
            <a:r>
              <a:rPr kumimoji="0" lang="es-ES" sz="1000" b="1" i="0" u="none" strike="noStrike" cap="none" normalizeH="0" dirty="0" smtClean="0">
                <a:ln>
                  <a:noFill/>
                </a:ln>
                <a:solidFill>
                  <a:schemeClr val="tx1"/>
                </a:solidFill>
                <a:latin typeface="Arial" charset="0"/>
              </a:rPr>
              <a:t> se mostrará un resumen</a:t>
            </a:r>
          </a:p>
          <a:p>
            <a:pPr marL="342900" marR="0" indent="-342900" algn="ctr" defTabSz="914400" rtl="0" eaLnBrk="1" fontAlgn="base" latinLnBrk="0" hangingPunct="1">
              <a:lnSpc>
                <a:spcPct val="100000"/>
              </a:lnSpc>
              <a:spcBef>
                <a:spcPct val="20000"/>
              </a:spcBef>
              <a:spcAft>
                <a:spcPct val="0"/>
              </a:spcAft>
              <a:buClrTx/>
              <a:buSzTx/>
              <a:tabLst/>
            </a:pPr>
            <a:r>
              <a:rPr lang="es-ES" sz="1000" b="1" baseline="0" dirty="0" smtClean="0"/>
              <a:t>Con</a:t>
            </a:r>
            <a:r>
              <a:rPr lang="es-ES" sz="1000" b="1" dirty="0" smtClean="0"/>
              <a:t> los expedientes generados,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las referencias asociadas</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y la documentación anexada</a:t>
            </a:r>
            <a:endParaRPr kumimoji="0" lang="en-US" sz="1000" b="1" i="0" u="none" strike="noStrike" cap="none" normalizeH="0" baseline="0" dirty="0" smtClean="0">
              <a:ln>
                <a:noFill/>
              </a:ln>
              <a:solidFill>
                <a:schemeClr val="tx1"/>
              </a:solidFill>
              <a:latin typeface="Arial" charset="0"/>
            </a:endParaRPr>
          </a:p>
        </p:txBody>
      </p:sp>
      <p:cxnSp>
        <p:nvCxnSpPr>
          <p:cNvPr id="21" name="20 Conector recto de flecha"/>
          <p:cNvCxnSpPr>
            <a:stCxn id="20" idx="2"/>
          </p:cNvCxnSpPr>
          <p:nvPr/>
        </p:nvCxnSpPr>
        <p:spPr bwMode="auto">
          <a:xfrm flipH="1" flipV="1">
            <a:off x="5580112" y="4149080"/>
            <a:ext cx="296416" cy="108012"/>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17" name="Picture 2"/>
          <p:cNvPicPr>
            <a:picLocks noChangeAspect="1" noChangeArrowheads="1"/>
          </p:cNvPicPr>
          <p:nvPr/>
        </p:nvPicPr>
        <p:blipFill>
          <a:blip r:embed="rId5" cstate="print"/>
          <a:srcRect/>
          <a:stretch>
            <a:fillRect/>
          </a:stretch>
        </p:blipFill>
        <p:spPr bwMode="auto">
          <a:xfrm>
            <a:off x="1259632" y="3035304"/>
            <a:ext cx="1080120" cy="105664"/>
          </a:xfrm>
          <a:prstGeom prst="rect">
            <a:avLst/>
          </a:prstGeom>
          <a:noFill/>
          <a:ln w="9525">
            <a:noFill/>
            <a:miter lim="800000"/>
            <a:headEnd/>
            <a:tailEnd/>
          </a:ln>
        </p:spPr>
      </p:pic>
      <p:pic>
        <p:nvPicPr>
          <p:cNvPr id="18" name="Picture 3"/>
          <p:cNvPicPr>
            <a:picLocks noChangeAspect="1" noChangeArrowheads="1"/>
          </p:cNvPicPr>
          <p:nvPr/>
        </p:nvPicPr>
        <p:blipFill>
          <a:blip r:embed="rId6" cstate="print"/>
          <a:srcRect/>
          <a:stretch>
            <a:fillRect/>
          </a:stretch>
        </p:blipFill>
        <p:spPr bwMode="auto">
          <a:xfrm>
            <a:off x="1259632" y="4581128"/>
            <a:ext cx="1440160" cy="106837"/>
          </a:xfrm>
          <a:prstGeom prst="rect">
            <a:avLst/>
          </a:prstGeom>
          <a:noFill/>
          <a:ln w="9525">
            <a:noFill/>
            <a:miter lim="800000"/>
            <a:headEnd/>
            <a:tailEnd/>
          </a:ln>
        </p:spPr>
      </p:pic>
      <p:pic>
        <p:nvPicPr>
          <p:cNvPr id="6146" name="Picture 2"/>
          <p:cNvPicPr>
            <a:picLocks noChangeAspect="1" noChangeArrowheads="1"/>
          </p:cNvPicPr>
          <p:nvPr/>
        </p:nvPicPr>
        <p:blipFill>
          <a:blip r:embed="rId7" cstate="print"/>
          <a:srcRect/>
          <a:stretch>
            <a:fillRect/>
          </a:stretch>
        </p:blipFill>
        <p:spPr bwMode="auto">
          <a:xfrm>
            <a:off x="1259632" y="5517232"/>
            <a:ext cx="1296144" cy="108012"/>
          </a:xfrm>
          <a:prstGeom prst="rect">
            <a:avLst/>
          </a:prstGeom>
          <a:noFill/>
          <a:ln w="9525">
            <a:noFill/>
            <a:miter lim="800000"/>
            <a:headEnd/>
            <a:tailEnd/>
          </a:ln>
        </p:spPr>
      </p:pic>
      <p:pic>
        <p:nvPicPr>
          <p:cNvPr id="6148" name="Picture 4"/>
          <p:cNvPicPr>
            <a:picLocks noChangeAspect="1" noChangeArrowheads="1"/>
          </p:cNvPicPr>
          <p:nvPr/>
        </p:nvPicPr>
        <p:blipFill>
          <a:blip r:embed="rId8" cstate="print"/>
          <a:srcRect/>
          <a:stretch>
            <a:fillRect/>
          </a:stretch>
        </p:blipFill>
        <p:spPr bwMode="auto">
          <a:xfrm>
            <a:off x="1043609" y="1411946"/>
            <a:ext cx="1656184" cy="198998"/>
          </a:xfrm>
          <a:prstGeom prst="rect">
            <a:avLst/>
          </a:prstGeom>
          <a:noFill/>
          <a:ln w="9525">
            <a:noFill/>
            <a:miter lim="800000"/>
            <a:headEnd/>
            <a:tailEnd/>
          </a:ln>
        </p:spPr>
      </p:pic>
      <p:pic>
        <p:nvPicPr>
          <p:cNvPr id="6149" name="Picture 5"/>
          <p:cNvPicPr>
            <a:picLocks noChangeAspect="1" noChangeArrowheads="1"/>
          </p:cNvPicPr>
          <p:nvPr/>
        </p:nvPicPr>
        <p:blipFill>
          <a:blip r:embed="rId9" cstate="print"/>
          <a:srcRect/>
          <a:stretch>
            <a:fillRect/>
          </a:stretch>
        </p:blipFill>
        <p:spPr bwMode="auto">
          <a:xfrm>
            <a:off x="2339752" y="1637997"/>
            <a:ext cx="1680592" cy="397314"/>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2"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22</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3"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pic>
        <p:nvPicPr>
          <p:cNvPr id="18434" name="Picture 2"/>
          <p:cNvPicPr>
            <a:picLocks noChangeAspect="1" noChangeArrowheads="1"/>
          </p:cNvPicPr>
          <p:nvPr/>
        </p:nvPicPr>
        <p:blipFill>
          <a:blip r:embed="rId4" cstate="print"/>
          <a:stretch>
            <a:fillRect/>
          </a:stretch>
        </p:blipFill>
        <p:spPr bwMode="auto">
          <a:xfrm>
            <a:off x="2051720" y="1486111"/>
            <a:ext cx="4203422" cy="4842147"/>
          </a:xfrm>
          <a:prstGeom prst="rect">
            <a:avLst/>
          </a:prstGeom>
          <a:noFill/>
          <a:ln w="9525">
            <a:noFill/>
            <a:miter lim="800000"/>
            <a:headEnd/>
            <a:tailEnd/>
          </a:ln>
        </p:spPr>
      </p:pic>
      <p:sp>
        <p:nvSpPr>
          <p:cNvPr id="9" name="8 Elipse"/>
          <p:cNvSpPr/>
          <p:nvPr/>
        </p:nvSpPr>
        <p:spPr bwMode="auto">
          <a:xfrm>
            <a:off x="6300192" y="2924944"/>
            <a:ext cx="2592288" cy="1080120"/>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El justificante </a:t>
            </a:r>
            <a:r>
              <a:rPr kumimoji="0" lang="es-ES" sz="1000" b="1" i="0" u="none" strike="noStrike" cap="none" normalizeH="0" baseline="0" dirty="0" err="1" smtClean="0">
                <a:ln>
                  <a:noFill/>
                </a:ln>
                <a:solidFill>
                  <a:schemeClr val="tx1"/>
                </a:solidFill>
                <a:latin typeface="Arial" charset="0"/>
              </a:rPr>
              <a:t>pdf</a:t>
            </a:r>
            <a:r>
              <a:rPr kumimoji="0" lang="es-ES" sz="1000" b="1" i="0" u="none" strike="noStrike" cap="none" normalizeH="0" baseline="0" dirty="0" smtClean="0">
                <a:ln>
                  <a:noFill/>
                </a:ln>
                <a:solidFill>
                  <a:schemeClr val="tx1"/>
                </a:solidFill>
                <a:latin typeface="Arial" charset="0"/>
              </a:rPr>
              <a:t> contiene</a:t>
            </a:r>
            <a:r>
              <a:rPr kumimoji="0" lang="es-ES" sz="1000" b="1" i="0" u="none" strike="noStrike" cap="none" normalizeH="0" dirty="0" smtClean="0">
                <a:ln>
                  <a:noFill/>
                </a:ln>
                <a:solidFill>
                  <a:schemeClr val="tx1"/>
                </a:solidFill>
                <a:latin typeface="Arial" charset="0"/>
              </a:rPr>
              <a:t> cada</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una de las alteraciones con </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los expedientes generados, </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las referencias asociadas</a:t>
            </a:r>
          </a:p>
          <a:p>
            <a:pPr marL="342900" marR="0" indent="-342900" algn="ctr" defTabSz="914400" rtl="0" eaLnBrk="1" fontAlgn="base" latinLnBrk="0" hangingPunct="1">
              <a:lnSpc>
                <a:spcPct val="100000"/>
              </a:lnSpc>
              <a:spcBef>
                <a:spcPct val="20000"/>
              </a:spcBef>
              <a:spcAft>
                <a:spcPct val="0"/>
              </a:spcAft>
              <a:buClrTx/>
              <a:buSzTx/>
              <a:tabLst/>
            </a:pPr>
            <a:r>
              <a:rPr lang="es-ES" sz="1000" b="1" dirty="0" smtClean="0"/>
              <a:t>y la documentación anexada</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2"/>
          </p:cNvCxnSpPr>
          <p:nvPr/>
        </p:nvCxnSpPr>
        <p:spPr bwMode="auto">
          <a:xfrm flipH="1" flipV="1">
            <a:off x="6003776" y="3356992"/>
            <a:ext cx="296416" cy="108012"/>
          </a:xfrm>
          <a:prstGeom prst="straightConnector1">
            <a:avLst/>
          </a:prstGeom>
          <a:solidFill>
            <a:srgbClr val="FF0000"/>
          </a:solidFill>
          <a:ln w="9525" cap="flat" cmpd="sng" algn="ctr">
            <a:solidFill>
              <a:srgbClr val="F06F28"/>
            </a:solidFill>
            <a:prstDash val="solid"/>
            <a:round/>
            <a:headEnd type="none" w="med" len="med"/>
            <a:tailEnd type="arrow"/>
          </a:ln>
          <a:effectLst/>
        </p:spPr>
      </p:cxnSp>
      <p:pic>
        <p:nvPicPr>
          <p:cNvPr id="7171" name="Picture 3"/>
          <p:cNvPicPr>
            <a:picLocks noChangeAspect="1" noChangeArrowheads="1"/>
          </p:cNvPicPr>
          <p:nvPr/>
        </p:nvPicPr>
        <p:blipFill>
          <a:blip r:embed="rId5" cstate="print"/>
          <a:srcRect/>
          <a:stretch>
            <a:fillRect/>
          </a:stretch>
        </p:blipFill>
        <p:spPr bwMode="auto">
          <a:xfrm>
            <a:off x="4572000" y="1556792"/>
            <a:ext cx="1512168" cy="288032"/>
          </a:xfrm>
          <a:prstGeom prst="rect">
            <a:avLst/>
          </a:prstGeom>
          <a:noFill/>
          <a:ln w="9525">
            <a:noFill/>
            <a:miter lim="800000"/>
            <a:headEnd/>
            <a:tailEnd/>
          </a:ln>
        </p:spPr>
      </p:pic>
      <p:pic>
        <p:nvPicPr>
          <p:cNvPr id="7172" name="Picture 4"/>
          <p:cNvPicPr>
            <a:picLocks noChangeAspect="1" noChangeArrowheads="1"/>
          </p:cNvPicPr>
          <p:nvPr/>
        </p:nvPicPr>
        <p:blipFill>
          <a:blip r:embed="rId6" cstate="print"/>
          <a:srcRect/>
          <a:stretch>
            <a:fillRect/>
          </a:stretch>
        </p:blipFill>
        <p:spPr bwMode="auto">
          <a:xfrm>
            <a:off x="3131841" y="2691494"/>
            <a:ext cx="216023" cy="83529"/>
          </a:xfrm>
          <a:prstGeom prst="rect">
            <a:avLst/>
          </a:prstGeom>
          <a:noFill/>
          <a:ln w="9525">
            <a:noFill/>
            <a:miter lim="800000"/>
            <a:headEnd/>
            <a:tailEnd/>
          </a:ln>
        </p:spPr>
      </p:pic>
      <p:pic>
        <p:nvPicPr>
          <p:cNvPr id="7173" name="Picture 5"/>
          <p:cNvPicPr>
            <a:picLocks noChangeAspect="1" noChangeArrowheads="1"/>
          </p:cNvPicPr>
          <p:nvPr/>
        </p:nvPicPr>
        <p:blipFill>
          <a:blip r:embed="rId7" cstate="print"/>
          <a:srcRect/>
          <a:stretch>
            <a:fillRect/>
          </a:stretch>
        </p:blipFill>
        <p:spPr bwMode="auto">
          <a:xfrm>
            <a:off x="3349576" y="4492051"/>
            <a:ext cx="286320" cy="89077"/>
          </a:xfrm>
          <a:prstGeom prst="rect">
            <a:avLst/>
          </a:prstGeom>
          <a:noFill/>
          <a:ln w="9525">
            <a:noFill/>
            <a:miter lim="800000"/>
            <a:headEnd/>
            <a:tailEnd/>
          </a:ln>
        </p:spPr>
      </p:pic>
      <p:pic>
        <p:nvPicPr>
          <p:cNvPr id="18" name="Picture 5"/>
          <p:cNvPicPr>
            <a:picLocks noChangeAspect="1" noChangeArrowheads="1"/>
          </p:cNvPicPr>
          <p:nvPr/>
        </p:nvPicPr>
        <p:blipFill>
          <a:blip r:embed="rId7" cstate="print"/>
          <a:srcRect/>
          <a:stretch>
            <a:fillRect/>
          </a:stretch>
        </p:blipFill>
        <p:spPr bwMode="auto">
          <a:xfrm>
            <a:off x="3349576" y="5805264"/>
            <a:ext cx="286320" cy="89077"/>
          </a:xfrm>
          <a:prstGeom prst="rect">
            <a:avLst/>
          </a:prstGeom>
          <a:noFill/>
          <a:ln w="9525">
            <a:noFill/>
            <a:miter lim="800000"/>
            <a:headEnd/>
            <a:tailEnd/>
          </a:ln>
        </p:spPr>
      </p:pic>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539552" y="1340768"/>
            <a:ext cx="6348936" cy="5013573"/>
          </a:xfrm>
          <a:prstGeom prst="rect">
            <a:avLst/>
          </a:prstGeom>
          <a:noFill/>
          <a:ln w="9525">
            <a:noFill/>
            <a:miter lim="800000"/>
            <a:headEnd/>
            <a:tailEnd/>
          </a:ln>
        </p:spPr>
      </p:pic>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3"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23</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4"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sp>
        <p:nvSpPr>
          <p:cNvPr id="9" name="8 Elipse"/>
          <p:cNvSpPr/>
          <p:nvPr/>
        </p:nvSpPr>
        <p:spPr bwMode="auto">
          <a:xfrm>
            <a:off x="6551712" y="2996952"/>
            <a:ext cx="2592288" cy="792088"/>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Datos de cada</a:t>
            </a:r>
          </a:p>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chemeClr val="tx1"/>
                </a:solidFill>
                <a:latin typeface="Arial" charset="0"/>
              </a:rPr>
              <a:t> expediente generado </a:t>
            </a:r>
            <a:endParaRPr kumimoji="0" lang="en-US" sz="1000" b="1" i="0" u="none" strike="noStrike" cap="none" normalizeH="0" baseline="0" dirty="0" smtClean="0">
              <a:ln>
                <a:noFill/>
              </a:ln>
              <a:solidFill>
                <a:schemeClr val="tx1"/>
              </a:solidFill>
              <a:latin typeface="Arial" charset="0"/>
            </a:endParaRPr>
          </a:p>
        </p:txBody>
      </p:sp>
      <p:cxnSp>
        <p:nvCxnSpPr>
          <p:cNvPr id="11" name="10 Conector recto de flecha"/>
          <p:cNvCxnSpPr>
            <a:stCxn id="9" idx="2"/>
          </p:cNvCxnSpPr>
          <p:nvPr/>
        </p:nvCxnSpPr>
        <p:spPr bwMode="auto">
          <a:xfrm flipH="1" flipV="1">
            <a:off x="6255296" y="3140968"/>
            <a:ext cx="296416" cy="252028"/>
          </a:xfrm>
          <a:prstGeom prst="straightConnector1">
            <a:avLst/>
          </a:prstGeom>
          <a:solidFill>
            <a:srgbClr val="FF0000"/>
          </a:solidFill>
          <a:ln w="9525" cap="flat" cmpd="sng" algn="ctr">
            <a:solidFill>
              <a:srgbClr val="F06F28"/>
            </a:solidFill>
            <a:prstDash val="solid"/>
            <a:round/>
            <a:headEnd type="none" w="med" len="med"/>
            <a:tailEnd type="arrow"/>
          </a:ln>
          <a:effectLst/>
        </p:spPr>
      </p:cxnSp>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467544" y="1484784"/>
            <a:ext cx="6969224" cy="5213516"/>
          </a:xfrm>
          <a:prstGeom prst="rect">
            <a:avLst/>
          </a:prstGeom>
          <a:noFill/>
          <a:ln w="9525">
            <a:noFill/>
            <a:miter lim="800000"/>
            <a:headEnd/>
            <a:tailEnd/>
          </a:ln>
        </p:spPr>
      </p:pic>
      <p:sp>
        <p:nvSpPr>
          <p:cNvPr id="4" name="Rectangle 8"/>
          <p:cNvSpPr>
            <a:spLocks noChangeArrowheads="1"/>
          </p:cNvSpPr>
          <p:nvPr/>
        </p:nvSpPr>
        <p:spPr bwMode="auto">
          <a:xfrm>
            <a:off x="332859" y="336882"/>
            <a:ext cx="7551509" cy="443139"/>
          </a:xfrm>
          <a:prstGeom prst="rect">
            <a:avLst/>
          </a:prstGeom>
          <a:solidFill>
            <a:srgbClr val="E0E0E0"/>
          </a:solidFill>
          <a:ln>
            <a:noFill/>
          </a:ln>
          <a:effectLst/>
        </p:spPr>
        <p:txBody>
          <a:bodyPr bIns="144000" anchor="t"/>
          <a:lstStyle>
            <a:lvl1pPr>
              <a:defRPr sz="2200" b="1">
                <a:solidFill>
                  <a:schemeClr val="tx1"/>
                </a:solidFill>
                <a:latin typeface="Tahoma" panose="020B0604030504040204" pitchFamily="34" charset="0"/>
              </a:defRPr>
            </a:lvl1pPr>
            <a:lvl2pPr marL="742950" indent="-285750">
              <a:defRPr sz="2200" b="1">
                <a:solidFill>
                  <a:schemeClr val="tx1"/>
                </a:solidFill>
                <a:latin typeface="Tahoma" panose="020B0604030504040204" pitchFamily="34" charset="0"/>
              </a:defRPr>
            </a:lvl2pPr>
            <a:lvl3pPr marL="1143000" indent="-228600">
              <a:defRPr sz="2200" b="1">
                <a:solidFill>
                  <a:schemeClr val="tx1"/>
                </a:solidFill>
                <a:latin typeface="Tahoma" panose="020B0604030504040204" pitchFamily="34" charset="0"/>
              </a:defRPr>
            </a:lvl3pPr>
            <a:lvl4pPr marL="1600200" indent="-228600">
              <a:defRPr sz="2200" b="1">
                <a:solidFill>
                  <a:schemeClr val="tx1"/>
                </a:solidFill>
                <a:latin typeface="Tahoma" panose="020B0604030504040204" pitchFamily="34" charset="0"/>
              </a:defRPr>
            </a:lvl4pPr>
            <a:lvl5pPr marL="2057400" indent="-228600">
              <a:defRPr sz="2200" b="1">
                <a:solidFill>
                  <a:schemeClr val="tx1"/>
                </a:solidFill>
                <a:latin typeface="Tahoma" panose="020B0604030504040204" pitchFamily="34" charset="0"/>
              </a:defRPr>
            </a:lvl5pPr>
            <a:lvl6pPr marL="2514600" indent="-228600" eaLnBrk="0" fontAlgn="base" hangingPunct="0">
              <a:spcBef>
                <a:spcPct val="0"/>
              </a:spcBef>
              <a:spcAft>
                <a:spcPct val="0"/>
              </a:spcAft>
              <a:defRPr sz="2200" b="1">
                <a:solidFill>
                  <a:schemeClr val="tx1"/>
                </a:solidFill>
                <a:latin typeface="Tahoma" panose="020B0604030504040204" pitchFamily="34" charset="0"/>
              </a:defRPr>
            </a:lvl6pPr>
            <a:lvl7pPr marL="2971800" indent="-228600" eaLnBrk="0" fontAlgn="base" hangingPunct="0">
              <a:spcBef>
                <a:spcPct val="0"/>
              </a:spcBef>
              <a:spcAft>
                <a:spcPct val="0"/>
              </a:spcAft>
              <a:defRPr sz="2200" b="1">
                <a:solidFill>
                  <a:schemeClr val="tx1"/>
                </a:solidFill>
                <a:latin typeface="Tahoma" panose="020B0604030504040204" pitchFamily="34" charset="0"/>
              </a:defRPr>
            </a:lvl7pPr>
            <a:lvl8pPr marL="3429000" indent="-228600" eaLnBrk="0" fontAlgn="base" hangingPunct="0">
              <a:spcBef>
                <a:spcPct val="0"/>
              </a:spcBef>
              <a:spcAft>
                <a:spcPct val="0"/>
              </a:spcAft>
              <a:defRPr sz="2200" b="1">
                <a:solidFill>
                  <a:schemeClr val="tx1"/>
                </a:solidFill>
                <a:latin typeface="Tahoma" panose="020B0604030504040204" pitchFamily="34" charset="0"/>
              </a:defRPr>
            </a:lvl8pPr>
            <a:lvl9pPr marL="3886200" indent="-228600" eaLnBrk="0" fontAlgn="base" hangingPunct="0">
              <a:spcBef>
                <a:spcPct val="0"/>
              </a:spcBef>
              <a:spcAft>
                <a:spcPct val="0"/>
              </a:spcAft>
              <a:defRPr sz="2200" b="1">
                <a:solidFill>
                  <a:schemeClr val="tx1"/>
                </a:solidFill>
                <a:latin typeface="Tahoma" panose="020B0604030504040204" pitchFamily="34" charset="0"/>
              </a:defRPr>
            </a:lvl9pPr>
          </a:lstStyle>
          <a:p>
            <a:pPr algn="r">
              <a:lnSpc>
                <a:spcPts val="1700"/>
              </a:lnSpc>
              <a:defRPr/>
            </a:pPr>
            <a:r>
              <a:rPr lang="es-ES" sz="1800" dirty="0" smtClean="0">
                <a:solidFill>
                  <a:srgbClr val="FF0000"/>
                </a:solidFill>
                <a:latin typeface="Arial" charset="0"/>
              </a:rPr>
              <a:t>Asistente de declaraciones</a:t>
            </a:r>
            <a:endParaRPr lang="es-ES" altLang="es-ES" sz="1800" dirty="0" smtClean="0">
              <a:solidFill>
                <a:srgbClr val="FF0000"/>
              </a:solidFill>
              <a:latin typeface="Arial" charset="0"/>
            </a:endParaRPr>
          </a:p>
        </p:txBody>
      </p:sp>
      <p:pic>
        <p:nvPicPr>
          <p:cNvPr id="6" name="Picture 2" descr="C:\Users\50799134T\AppData\Local\Microsoft\Windows\INetCache\Content.Outlook\PM6JZTHO\logo DGC-.png"/>
          <p:cNvPicPr>
            <a:picLocks noChangeAspect="1" noChangeArrowheads="1"/>
          </p:cNvPicPr>
          <p:nvPr/>
        </p:nvPicPr>
        <p:blipFill>
          <a:blip r:embed="rId3" cstate="print"/>
          <a:srcRect/>
          <a:stretch>
            <a:fillRect/>
          </a:stretch>
        </p:blipFill>
        <p:spPr bwMode="auto">
          <a:xfrm>
            <a:off x="1043608" y="336882"/>
            <a:ext cx="2304256" cy="446981"/>
          </a:xfrm>
          <a:prstGeom prst="rect">
            <a:avLst/>
          </a:prstGeom>
          <a:noFill/>
          <a:ln>
            <a:noFill/>
          </a:ln>
        </p:spPr>
      </p:pic>
      <p:sp>
        <p:nvSpPr>
          <p:cNvPr id="3" name="Marcador de número de diapositiva 2"/>
          <p:cNvSpPr>
            <a:spLocks noGrp="1"/>
          </p:cNvSpPr>
          <p:nvPr>
            <p:ph type="sldNum" idx="12"/>
          </p:nvPr>
        </p:nvSpPr>
        <p:spPr>
          <a:xfrm>
            <a:off x="467544" y="368808"/>
            <a:ext cx="322104" cy="395896"/>
          </a:xfrm>
          <a:solidFill>
            <a:srgbClr val="E0E0E0"/>
          </a:solidFill>
        </p:spPr>
        <p:txBody>
          <a:bodyPr lIns="36000" rIns="36000" bIns="36000" anchor="ctr"/>
          <a:lstStyle/>
          <a:p>
            <a:pPr>
              <a:defRPr/>
            </a:pPr>
            <a:fld id="{D3BC6E61-5E44-4DB3-B410-83CFA0325AFA}" type="slidenum">
              <a:rPr lang="es-ES" sz="1700" b="1" smtClean="0">
                <a:solidFill>
                  <a:srgbClr val="C00000"/>
                </a:solidFill>
              </a:rPr>
              <a:pPr>
                <a:defRPr/>
              </a:pPr>
              <a:t>24</a:t>
            </a:fld>
            <a:r>
              <a:rPr lang="es-ES" dirty="0" smtClean="0"/>
              <a:t> </a:t>
            </a:r>
            <a:endParaRPr lang="es-ES" dirty="0"/>
          </a:p>
        </p:txBody>
      </p:sp>
      <p:graphicFrame>
        <p:nvGraphicFramePr>
          <p:cNvPr id="2" name="Tabla 1"/>
          <p:cNvGraphicFramePr>
            <a:graphicFrameLocks noGrp="1"/>
          </p:cNvGraphicFramePr>
          <p:nvPr>
            <p:extLst>
              <p:ext uri="{D42A27DB-BD31-4B8C-83A1-F6EECF244321}">
                <p14:modId xmlns="" xmlns:p14="http://schemas.microsoft.com/office/powerpoint/2010/main" val="4284449284"/>
              </p:ext>
            </p:extLst>
          </p:nvPr>
        </p:nvGraphicFramePr>
        <p:xfrm>
          <a:off x="332859" y="6410468"/>
          <a:ext cx="8492670" cy="365760"/>
        </p:xfrm>
        <a:graphic>
          <a:graphicData uri="http://schemas.openxmlformats.org/drawingml/2006/table">
            <a:tbl>
              <a:tblPr bandRow="1">
                <a:tableStyleId>{5C22544A-7EE6-4342-B048-85BDC9FD1C3A}</a:tableStyleId>
              </a:tblPr>
              <a:tblGrid>
                <a:gridCol w="4239141"/>
                <a:gridCol w="4253529"/>
              </a:tblGrid>
              <a:tr h="216000">
                <a:tc>
                  <a:txBody>
                    <a:bodyPr/>
                    <a:lstStyle/>
                    <a:p>
                      <a:pPr algn="l"/>
                      <a:r>
                        <a:rPr lang="es-ES" altLang="es-ES" sz="1200" b="1" dirty="0" smtClean="0">
                          <a:solidFill>
                            <a:srgbClr val="000066"/>
                          </a:solidFill>
                          <a:latin typeface="Calibri" panose="020F0502020204030204" pitchFamily="34" charset="0"/>
                        </a:rPr>
                        <a:t>Presentación SEC</a:t>
                      </a:r>
                      <a:endParaRPr lang="es-E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c>
                  <a:txBody>
                    <a:bodyPr/>
                    <a:lstStyle/>
                    <a:p>
                      <a:pPr algn="r"/>
                      <a:endParaRPr lang="es-E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85000"/>
                      </a:schemeClr>
                    </a:solidFill>
                  </a:tcPr>
                </a:tc>
              </a:tr>
            </a:tbl>
          </a:graphicData>
        </a:graphic>
      </p:graphicFrame>
      <p:pic>
        <p:nvPicPr>
          <p:cNvPr id="13" name="Picture 2"/>
          <p:cNvPicPr>
            <a:picLocks noChangeAspect="1" noChangeArrowheads="1"/>
          </p:cNvPicPr>
          <p:nvPr/>
        </p:nvPicPr>
        <p:blipFill>
          <a:blip r:embed="rId4" cstate="print"/>
          <a:srcRect/>
          <a:stretch>
            <a:fillRect/>
          </a:stretch>
        </p:blipFill>
        <p:spPr bwMode="auto">
          <a:xfrm>
            <a:off x="7884368" y="188640"/>
            <a:ext cx="864096" cy="889511"/>
          </a:xfrm>
          <a:prstGeom prst="rect">
            <a:avLst/>
          </a:prstGeom>
          <a:noFill/>
          <a:ln w="9525">
            <a:noFill/>
            <a:miter lim="800000"/>
            <a:headEnd/>
            <a:tailEnd/>
          </a:ln>
        </p:spPr>
      </p:pic>
      <p:sp>
        <p:nvSpPr>
          <p:cNvPr id="10" name="9 Rectángulo"/>
          <p:cNvSpPr/>
          <p:nvPr/>
        </p:nvSpPr>
        <p:spPr>
          <a:xfrm>
            <a:off x="395536" y="1052737"/>
            <a:ext cx="7632848" cy="369332"/>
          </a:xfrm>
          <a:prstGeom prst="rect">
            <a:avLst/>
          </a:prstGeom>
        </p:spPr>
        <p:txBody>
          <a:bodyPr wrap="square">
            <a:spAutoFit/>
          </a:bodyPr>
          <a:lstStyle/>
          <a:p>
            <a:pPr marL="0" lvl="1"/>
            <a:r>
              <a:rPr lang="es-ES" dirty="0" smtClean="0"/>
              <a:t>Datos de declaración </a:t>
            </a:r>
            <a:endParaRPr lang="es-ES" b="1" dirty="0" smtClean="0"/>
          </a:p>
        </p:txBody>
      </p:sp>
      <p:sp>
        <p:nvSpPr>
          <p:cNvPr id="9" name="8 Elipse"/>
          <p:cNvSpPr/>
          <p:nvPr/>
        </p:nvSpPr>
        <p:spPr bwMode="auto">
          <a:xfrm>
            <a:off x="1619672" y="3645024"/>
            <a:ext cx="4680520" cy="1296144"/>
          </a:xfrm>
          <a:prstGeom prst="ellipse">
            <a:avLst/>
          </a:prstGeom>
          <a:noFill/>
          <a:ln w="9525" cap="flat" cmpd="sng" algn="ctr">
            <a:solidFill>
              <a:srgbClr val="F06F28"/>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342900" marR="0" indent="-342900" algn="ctr" defTabSz="914400" rtl="0" eaLnBrk="1" fontAlgn="base" latinLnBrk="0" hangingPunct="1">
              <a:lnSpc>
                <a:spcPct val="100000"/>
              </a:lnSpc>
              <a:spcBef>
                <a:spcPct val="20000"/>
              </a:spcBef>
              <a:spcAft>
                <a:spcPct val="0"/>
              </a:spcAft>
              <a:buClrTx/>
              <a:buSzTx/>
              <a:tabLst/>
            </a:pPr>
            <a:r>
              <a:rPr kumimoji="0" lang="es-ES" sz="1000" b="1" i="0" u="none" strike="noStrike" cap="none" normalizeH="0" baseline="0" dirty="0" smtClean="0">
                <a:ln>
                  <a:noFill/>
                </a:ln>
                <a:solidFill>
                  <a:srgbClr val="FFFFFF"/>
                </a:solidFill>
                <a:latin typeface="Arial" charset="0"/>
              </a:rPr>
              <a:t>Documentación de la etapa de registro:</a:t>
            </a:r>
          </a:p>
          <a:p>
            <a:pPr marL="342900" marR="0" indent="-342900" defTabSz="914400" rtl="0" eaLnBrk="1" fontAlgn="base" latinLnBrk="0" hangingPunct="1">
              <a:lnSpc>
                <a:spcPct val="100000"/>
              </a:lnSpc>
              <a:spcBef>
                <a:spcPct val="20000"/>
              </a:spcBef>
              <a:spcAft>
                <a:spcPct val="0"/>
              </a:spcAft>
              <a:buClrTx/>
              <a:buSzTx/>
              <a:buFont typeface="Arial" pitchFamily="34" charset="0"/>
              <a:buChar char="•"/>
              <a:tabLst/>
            </a:pPr>
            <a:r>
              <a:rPr lang="es-ES" sz="1000" b="1" dirty="0" smtClean="0">
                <a:solidFill>
                  <a:srgbClr val="FFFFFF"/>
                </a:solidFill>
              </a:rPr>
              <a:t>Documentos aportados por el usuario</a:t>
            </a:r>
          </a:p>
          <a:p>
            <a:pPr marL="342900" marR="0" indent="-342900" defTabSz="914400" rtl="0" eaLnBrk="1" fontAlgn="base" latinLnBrk="0" hangingPunct="1">
              <a:lnSpc>
                <a:spcPct val="100000"/>
              </a:lnSpc>
              <a:spcBef>
                <a:spcPct val="20000"/>
              </a:spcBef>
              <a:spcAft>
                <a:spcPct val="0"/>
              </a:spcAft>
              <a:buClrTx/>
              <a:buSzTx/>
              <a:buFont typeface="Arial" pitchFamily="34" charset="0"/>
              <a:buChar char="•"/>
              <a:tabLst/>
            </a:pPr>
            <a:r>
              <a:rPr kumimoji="0" lang="es-ES" sz="1000" b="1" i="0" u="none" strike="noStrike" cap="none" normalizeH="0" baseline="0" dirty="0" smtClean="0">
                <a:ln>
                  <a:noFill/>
                </a:ln>
                <a:solidFill>
                  <a:srgbClr val="FFFFFF"/>
                </a:solidFill>
                <a:latin typeface="Arial" charset="0"/>
              </a:rPr>
              <a:t>Zip con el registro del </a:t>
            </a:r>
            <a:r>
              <a:rPr kumimoji="0" lang="es-ES" sz="1000" b="1" i="0" u="none" strike="noStrike" cap="none" normalizeH="0" baseline="0" dirty="0" err="1" smtClean="0">
                <a:ln>
                  <a:noFill/>
                </a:ln>
                <a:solidFill>
                  <a:srgbClr val="FFFFFF"/>
                </a:solidFill>
                <a:latin typeface="Arial" charset="0"/>
              </a:rPr>
              <a:t>meh</a:t>
            </a:r>
            <a:r>
              <a:rPr kumimoji="0" lang="es-ES" sz="1000" b="1" i="0" u="none" strike="noStrike" cap="none" normalizeH="0" baseline="0" dirty="0" smtClean="0">
                <a:ln>
                  <a:noFill/>
                </a:ln>
                <a:solidFill>
                  <a:srgbClr val="FFFFFF"/>
                </a:solidFill>
                <a:latin typeface="Arial" charset="0"/>
              </a:rPr>
              <a:t> y </a:t>
            </a:r>
            <a:r>
              <a:rPr kumimoji="0" lang="es-ES" sz="1000" b="1" i="0" u="none" strike="noStrike" cap="none" normalizeH="0" baseline="0" dirty="0" err="1" smtClean="0">
                <a:ln>
                  <a:noFill/>
                </a:ln>
                <a:solidFill>
                  <a:srgbClr val="FFFFFF"/>
                </a:solidFill>
                <a:latin typeface="Arial" charset="0"/>
              </a:rPr>
              <a:t>xml</a:t>
            </a:r>
            <a:r>
              <a:rPr kumimoji="0" lang="es-ES" sz="1000" b="1" i="0" u="none" strike="noStrike" cap="none" normalizeH="0" baseline="0" dirty="0" smtClean="0">
                <a:ln>
                  <a:noFill/>
                </a:ln>
                <a:solidFill>
                  <a:srgbClr val="FFFFFF"/>
                </a:solidFill>
                <a:latin typeface="Arial" charset="0"/>
              </a:rPr>
              <a:t> generado</a:t>
            </a:r>
          </a:p>
          <a:p>
            <a:pPr marL="342900" marR="0" indent="-342900" defTabSz="914400" rtl="0" eaLnBrk="1" fontAlgn="base" latinLnBrk="0" hangingPunct="1">
              <a:lnSpc>
                <a:spcPct val="100000"/>
              </a:lnSpc>
              <a:spcBef>
                <a:spcPct val="20000"/>
              </a:spcBef>
              <a:spcAft>
                <a:spcPct val="0"/>
              </a:spcAft>
              <a:buClrTx/>
              <a:buSzTx/>
              <a:buFont typeface="Arial" pitchFamily="34" charset="0"/>
              <a:buChar char="•"/>
              <a:tabLst/>
            </a:pPr>
            <a:r>
              <a:rPr lang="es-ES" sz="1000" b="1" dirty="0" err="1" smtClean="0">
                <a:solidFill>
                  <a:srgbClr val="FFFFFF"/>
                </a:solidFill>
              </a:rPr>
              <a:t>Pdf</a:t>
            </a:r>
            <a:r>
              <a:rPr lang="es-ES" sz="1000" b="1" dirty="0" smtClean="0">
                <a:solidFill>
                  <a:srgbClr val="FFFFFF"/>
                </a:solidFill>
              </a:rPr>
              <a:t> del justificante</a:t>
            </a:r>
          </a:p>
          <a:p>
            <a:pPr marL="342900" marR="0" indent="-342900" defTabSz="914400" rtl="0" eaLnBrk="1" fontAlgn="base" latinLnBrk="0" hangingPunct="1">
              <a:lnSpc>
                <a:spcPct val="100000"/>
              </a:lnSpc>
              <a:spcBef>
                <a:spcPct val="20000"/>
              </a:spcBef>
              <a:spcAft>
                <a:spcPct val="0"/>
              </a:spcAft>
              <a:buClrTx/>
              <a:buSzTx/>
              <a:buFont typeface="Arial" pitchFamily="34" charset="0"/>
              <a:buChar char="•"/>
              <a:tabLst/>
            </a:pPr>
            <a:r>
              <a:rPr kumimoji="0" lang="es-ES" sz="1000" b="1" i="0" u="none" strike="noStrike" cap="none" normalizeH="0" baseline="0" dirty="0" smtClean="0">
                <a:ln>
                  <a:noFill/>
                </a:ln>
                <a:solidFill>
                  <a:srgbClr val="FFFFFF"/>
                </a:solidFill>
                <a:latin typeface="Arial" charset="0"/>
              </a:rPr>
              <a:t>Documentación</a:t>
            </a:r>
            <a:r>
              <a:rPr kumimoji="0" lang="es-ES" sz="1000" b="1" i="0" u="none" strike="noStrike" cap="none" normalizeH="0" dirty="0" smtClean="0">
                <a:ln>
                  <a:noFill/>
                </a:ln>
                <a:solidFill>
                  <a:srgbClr val="FFFFFF"/>
                </a:solidFill>
                <a:latin typeface="Arial" charset="0"/>
              </a:rPr>
              <a:t> de apoderamiento</a:t>
            </a:r>
            <a:endParaRPr kumimoji="0" lang="en-US" sz="1000" b="1" i="0" u="none" strike="noStrike" cap="none" normalizeH="0" baseline="0" dirty="0" smtClean="0">
              <a:ln>
                <a:noFill/>
              </a:ln>
              <a:solidFill>
                <a:srgbClr val="FFFFFF"/>
              </a:solidFill>
              <a:latin typeface="Arial" charset="0"/>
            </a:endParaRPr>
          </a:p>
        </p:txBody>
      </p:sp>
      <p:cxnSp>
        <p:nvCxnSpPr>
          <p:cNvPr id="11" name="10 Conector recto de flecha"/>
          <p:cNvCxnSpPr>
            <a:stCxn id="9" idx="0"/>
          </p:cNvCxnSpPr>
          <p:nvPr/>
        </p:nvCxnSpPr>
        <p:spPr bwMode="auto">
          <a:xfrm flipV="1">
            <a:off x="3959932" y="2780928"/>
            <a:ext cx="756084" cy="864096"/>
          </a:xfrm>
          <a:prstGeom prst="straightConnector1">
            <a:avLst/>
          </a:prstGeom>
          <a:solidFill>
            <a:srgbClr val="FF0000"/>
          </a:solidFill>
          <a:ln w="9525" cap="flat" cmpd="sng" algn="ctr">
            <a:solidFill>
              <a:srgbClr val="F06F28"/>
            </a:solidFill>
            <a:prstDash val="solid"/>
            <a:round/>
            <a:headEnd type="none" w="med" len="med"/>
            <a:tailEnd type="arrow"/>
          </a:ln>
          <a:effectLst/>
        </p:spPr>
      </p:cxnSp>
    </p:spTree>
    <p:extLst>
      <p:ext uri="{BB962C8B-B14F-4D97-AF65-F5344CB8AC3E}">
        <p14:creationId xmlns="" xmlns:p14="http://schemas.microsoft.com/office/powerpoint/2010/main" val="160885030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Plantilla sencilla Catastro">
  <a:themeElements>
    <a:clrScheme name="Personalizad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D2DB9"/>
      </a:hlink>
      <a:folHlink>
        <a:srgbClr val="B2B2B2"/>
      </a:folHlink>
    </a:clrScheme>
    <a:fontScheme name="Plantilla sencilla Catast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0000"/>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 typeface="Wingdings" pitchFamily="2" charset="2"/>
          <a:buChar char="ð"/>
          <a:tabLst/>
          <a:defRPr kumimoji="0" lang="es-E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rgbClr val="FF0000"/>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 typeface="Wingdings" pitchFamily="2" charset="2"/>
          <a:buChar char="ð"/>
          <a:tabLst/>
          <a:defRPr kumimoji="0" lang="es-E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Plantilla sencilla Catastr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lantilla sencilla Catastr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lantilla sencilla Catastr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lantilla sencilla Catastr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lantilla sencilla Catastr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lantilla sencilla Catastr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lantilla sencilla Catastr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52422</TotalTime>
  <Words>604</Words>
  <Application>Microsoft Office PowerPoint</Application>
  <PresentationFormat>Presentación en pantalla (4:3)</PresentationFormat>
  <Paragraphs>194</Paragraphs>
  <Slides>24</Slides>
  <Notes>1</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Plantilla sencilla Catastro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vector>
  </TitlesOfParts>
  <Company>D.G. Catastro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Fernando de Aragón Amunarriz</dc:creator>
  <cp:lastModifiedBy>admnabengozar</cp:lastModifiedBy>
  <cp:revision>2912</cp:revision>
  <dcterms:created xsi:type="dcterms:W3CDTF">2012-06-11T08:03:50Z</dcterms:created>
  <dcterms:modified xsi:type="dcterms:W3CDTF">2020-07-08T12:12:38Z</dcterms:modified>
</cp:coreProperties>
</file>